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1" r:id="rId14"/>
    <p:sldId id="267" r:id="rId15"/>
    <p:sldId id="268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1136A-708A-4B28-91DC-B8B97408D87F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BDC1C-D93A-45E1-95D7-40A59C0AC2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BDC1C-D93A-45E1-95D7-40A59C0AC2A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 cstate="print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 cstate="print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 cstate="print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 cstate="print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5B58FB6B-CAC6-48CE-A5EB-F8E877F19B47}" type="datetimeFigureOut">
              <a:rPr lang="en-US" smtClean="0"/>
              <a:pPr/>
              <a:t>9/29/2009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A34E675B-1B2C-47FB-B529-ACF29B897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8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Angles of a Triangle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a triangle, there can be at most one right angle or obtuse angle.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524000" y="4267200"/>
            <a:ext cx="4648200" cy="12192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2"/>
          <p:cNvSpPr/>
          <p:nvPr/>
        </p:nvSpPr>
        <p:spPr>
          <a:xfrm>
            <a:off x="3271084" y="3986374"/>
            <a:ext cx="1146062" cy="685595"/>
          </a:xfrm>
          <a:custGeom>
            <a:avLst/>
            <a:gdLst/>
            <a:ahLst/>
            <a:cxnLst/>
            <a:rect l="0" t="0" r="0" b="0"/>
            <a:pathLst>
              <a:path w="1146062" h="685595">
                <a:moveTo>
                  <a:pt x="623688" y="25555"/>
                </a:moveTo>
                <a:lnTo>
                  <a:pt x="619137" y="21005"/>
                </a:lnTo>
                <a:lnTo>
                  <a:pt x="616844" y="19664"/>
                </a:lnTo>
                <a:lnTo>
                  <a:pt x="609066" y="16825"/>
                </a:lnTo>
                <a:lnTo>
                  <a:pt x="603537" y="12785"/>
                </a:lnTo>
                <a:lnTo>
                  <a:pt x="599777" y="11327"/>
                </a:lnTo>
                <a:lnTo>
                  <a:pt x="590518" y="9707"/>
                </a:lnTo>
                <a:lnTo>
                  <a:pt x="565494" y="8795"/>
                </a:lnTo>
                <a:lnTo>
                  <a:pt x="502194" y="8444"/>
                </a:lnTo>
                <a:lnTo>
                  <a:pt x="478251" y="13506"/>
                </a:lnTo>
                <a:lnTo>
                  <a:pt x="450464" y="22105"/>
                </a:lnTo>
                <a:lnTo>
                  <a:pt x="425414" y="32277"/>
                </a:lnTo>
                <a:lnTo>
                  <a:pt x="389892" y="48714"/>
                </a:lnTo>
                <a:lnTo>
                  <a:pt x="355237" y="65649"/>
                </a:lnTo>
                <a:lnTo>
                  <a:pt x="329751" y="79570"/>
                </a:lnTo>
                <a:lnTo>
                  <a:pt x="303502" y="94330"/>
                </a:lnTo>
                <a:lnTo>
                  <a:pt x="279136" y="107239"/>
                </a:lnTo>
                <a:lnTo>
                  <a:pt x="260636" y="120016"/>
                </a:lnTo>
                <a:lnTo>
                  <a:pt x="237826" y="137107"/>
                </a:lnTo>
                <a:lnTo>
                  <a:pt x="157790" y="198826"/>
                </a:lnTo>
                <a:lnTo>
                  <a:pt x="132777" y="219722"/>
                </a:lnTo>
                <a:lnTo>
                  <a:pt x="112135" y="239487"/>
                </a:lnTo>
                <a:lnTo>
                  <a:pt x="102631" y="250092"/>
                </a:lnTo>
                <a:lnTo>
                  <a:pt x="84449" y="271082"/>
                </a:lnTo>
                <a:lnTo>
                  <a:pt x="66844" y="289936"/>
                </a:lnTo>
                <a:lnTo>
                  <a:pt x="52034" y="310381"/>
                </a:lnTo>
                <a:lnTo>
                  <a:pt x="40054" y="331215"/>
                </a:lnTo>
                <a:lnTo>
                  <a:pt x="31555" y="349999"/>
                </a:lnTo>
                <a:lnTo>
                  <a:pt x="27003" y="361866"/>
                </a:lnTo>
                <a:lnTo>
                  <a:pt x="12446" y="403016"/>
                </a:lnTo>
                <a:lnTo>
                  <a:pt x="4998" y="424773"/>
                </a:lnTo>
                <a:lnTo>
                  <a:pt x="1052" y="441428"/>
                </a:lnTo>
                <a:lnTo>
                  <a:pt x="0" y="448537"/>
                </a:lnTo>
                <a:lnTo>
                  <a:pt x="1371" y="464055"/>
                </a:lnTo>
                <a:lnTo>
                  <a:pt x="5155" y="481429"/>
                </a:lnTo>
                <a:lnTo>
                  <a:pt x="10012" y="501851"/>
                </a:lnTo>
                <a:lnTo>
                  <a:pt x="17885" y="518547"/>
                </a:lnTo>
                <a:lnTo>
                  <a:pt x="29640" y="535175"/>
                </a:lnTo>
                <a:lnTo>
                  <a:pt x="47564" y="558441"/>
                </a:lnTo>
                <a:lnTo>
                  <a:pt x="65691" y="574496"/>
                </a:lnTo>
                <a:lnTo>
                  <a:pt x="85177" y="587664"/>
                </a:lnTo>
                <a:lnTo>
                  <a:pt x="121017" y="614593"/>
                </a:lnTo>
                <a:lnTo>
                  <a:pt x="150581" y="634531"/>
                </a:lnTo>
                <a:lnTo>
                  <a:pt x="178391" y="646894"/>
                </a:lnTo>
                <a:lnTo>
                  <a:pt x="228098" y="662568"/>
                </a:lnTo>
                <a:lnTo>
                  <a:pt x="259250" y="671288"/>
                </a:lnTo>
                <a:lnTo>
                  <a:pt x="292610" y="679905"/>
                </a:lnTo>
                <a:lnTo>
                  <a:pt x="317792" y="683090"/>
                </a:lnTo>
                <a:lnTo>
                  <a:pt x="344860" y="684506"/>
                </a:lnTo>
                <a:lnTo>
                  <a:pt x="372764" y="685135"/>
                </a:lnTo>
                <a:lnTo>
                  <a:pt x="482973" y="685594"/>
                </a:lnTo>
                <a:lnTo>
                  <a:pt x="511936" y="683078"/>
                </a:lnTo>
                <a:lnTo>
                  <a:pt x="540683" y="678785"/>
                </a:lnTo>
                <a:lnTo>
                  <a:pt x="569334" y="673703"/>
                </a:lnTo>
                <a:lnTo>
                  <a:pt x="634994" y="660935"/>
                </a:lnTo>
                <a:lnTo>
                  <a:pt x="655990" y="655834"/>
                </a:lnTo>
                <a:lnTo>
                  <a:pt x="674750" y="650529"/>
                </a:lnTo>
                <a:lnTo>
                  <a:pt x="708295" y="639554"/>
                </a:lnTo>
                <a:lnTo>
                  <a:pt x="739079" y="628326"/>
                </a:lnTo>
                <a:lnTo>
                  <a:pt x="783184" y="611295"/>
                </a:lnTo>
                <a:lnTo>
                  <a:pt x="801456" y="602738"/>
                </a:lnTo>
                <a:lnTo>
                  <a:pt x="822210" y="592272"/>
                </a:lnTo>
                <a:lnTo>
                  <a:pt x="844619" y="580531"/>
                </a:lnTo>
                <a:lnTo>
                  <a:pt x="879677" y="559867"/>
                </a:lnTo>
                <a:lnTo>
                  <a:pt x="907958" y="541157"/>
                </a:lnTo>
                <a:lnTo>
                  <a:pt x="933228" y="523317"/>
                </a:lnTo>
                <a:lnTo>
                  <a:pt x="957159" y="508403"/>
                </a:lnTo>
                <a:lnTo>
                  <a:pt x="980495" y="493519"/>
                </a:lnTo>
                <a:lnTo>
                  <a:pt x="1003566" y="474204"/>
                </a:lnTo>
                <a:lnTo>
                  <a:pt x="1021440" y="455461"/>
                </a:lnTo>
                <a:lnTo>
                  <a:pt x="1036687" y="437604"/>
                </a:lnTo>
                <a:lnTo>
                  <a:pt x="1052988" y="420143"/>
                </a:lnTo>
                <a:lnTo>
                  <a:pt x="1069758" y="400318"/>
                </a:lnTo>
                <a:lnTo>
                  <a:pt x="1078230" y="389697"/>
                </a:lnTo>
                <a:lnTo>
                  <a:pt x="1085784" y="378806"/>
                </a:lnTo>
                <a:lnTo>
                  <a:pt x="1092725" y="367736"/>
                </a:lnTo>
                <a:lnTo>
                  <a:pt x="1099256" y="356546"/>
                </a:lnTo>
                <a:lnTo>
                  <a:pt x="1105516" y="345276"/>
                </a:lnTo>
                <a:lnTo>
                  <a:pt x="1117551" y="322594"/>
                </a:lnTo>
                <a:lnTo>
                  <a:pt x="1122475" y="311211"/>
                </a:lnTo>
                <a:lnTo>
                  <a:pt x="1126711" y="299813"/>
                </a:lnTo>
                <a:lnTo>
                  <a:pt x="1130486" y="288403"/>
                </a:lnTo>
                <a:lnTo>
                  <a:pt x="1133956" y="276987"/>
                </a:lnTo>
                <a:lnTo>
                  <a:pt x="1140351" y="254143"/>
                </a:lnTo>
                <a:lnTo>
                  <a:pt x="1143829" y="233830"/>
                </a:lnTo>
                <a:lnTo>
                  <a:pt x="1145374" y="214325"/>
                </a:lnTo>
                <a:lnTo>
                  <a:pt x="1146061" y="192956"/>
                </a:lnTo>
                <a:lnTo>
                  <a:pt x="1144339" y="180018"/>
                </a:lnTo>
                <a:lnTo>
                  <a:pt x="1141286" y="165678"/>
                </a:lnTo>
                <a:lnTo>
                  <a:pt x="1137346" y="150403"/>
                </a:lnTo>
                <a:lnTo>
                  <a:pt x="1130428" y="125811"/>
                </a:lnTo>
                <a:lnTo>
                  <a:pt x="1123226" y="105356"/>
                </a:lnTo>
                <a:lnTo>
                  <a:pt x="1113675" y="86740"/>
                </a:lnTo>
                <a:lnTo>
                  <a:pt x="1103080" y="71481"/>
                </a:lnTo>
                <a:lnTo>
                  <a:pt x="1091069" y="58350"/>
                </a:lnTo>
                <a:lnTo>
                  <a:pt x="1068241" y="40246"/>
                </a:lnTo>
                <a:lnTo>
                  <a:pt x="1042428" y="23770"/>
                </a:lnTo>
                <a:lnTo>
                  <a:pt x="1011072" y="12433"/>
                </a:lnTo>
                <a:lnTo>
                  <a:pt x="977652" y="3993"/>
                </a:lnTo>
                <a:lnTo>
                  <a:pt x="942667" y="1069"/>
                </a:lnTo>
                <a:lnTo>
                  <a:pt x="916269" y="385"/>
                </a:lnTo>
                <a:lnTo>
                  <a:pt x="856428" y="0"/>
                </a:lnTo>
                <a:lnTo>
                  <a:pt x="833141" y="899"/>
                </a:lnTo>
                <a:lnTo>
                  <a:pt x="809043" y="2450"/>
                </a:lnTo>
                <a:lnTo>
                  <a:pt x="784406" y="4437"/>
                </a:lnTo>
                <a:lnTo>
                  <a:pt x="763218" y="6714"/>
                </a:lnTo>
                <a:lnTo>
                  <a:pt x="744331" y="9184"/>
                </a:lnTo>
                <a:lnTo>
                  <a:pt x="726976" y="11784"/>
                </a:lnTo>
                <a:lnTo>
                  <a:pt x="706835" y="16375"/>
                </a:lnTo>
                <a:lnTo>
                  <a:pt x="684834" y="22292"/>
                </a:lnTo>
                <a:lnTo>
                  <a:pt x="661594" y="29095"/>
                </a:lnTo>
                <a:lnTo>
                  <a:pt x="642292" y="35535"/>
                </a:lnTo>
                <a:lnTo>
                  <a:pt x="578856" y="59559"/>
                </a:lnTo>
                <a:lnTo>
                  <a:pt x="549470" y="70196"/>
                </a:lnTo>
                <a:lnTo>
                  <a:pt x="538967" y="74366"/>
                </a:lnTo>
                <a:lnTo>
                  <a:pt x="495100" y="94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3"/>
          <p:cNvSpPr/>
          <p:nvPr/>
        </p:nvSpPr>
        <p:spPr>
          <a:xfrm>
            <a:off x="4760901" y="3894298"/>
            <a:ext cx="392563" cy="484449"/>
          </a:xfrm>
          <a:custGeom>
            <a:avLst/>
            <a:gdLst/>
            <a:ahLst/>
            <a:cxnLst/>
            <a:rect l="0" t="0" r="0" b="0"/>
            <a:pathLst>
              <a:path w="392563" h="484449">
                <a:moveTo>
                  <a:pt x="274014" y="14762"/>
                </a:moveTo>
                <a:lnTo>
                  <a:pt x="260361" y="5660"/>
                </a:lnTo>
                <a:lnTo>
                  <a:pt x="251118" y="1192"/>
                </a:lnTo>
                <a:lnTo>
                  <a:pt x="247320" y="0"/>
                </a:lnTo>
                <a:lnTo>
                  <a:pt x="235480" y="1216"/>
                </a:lnTo>
                <a:lnTo>
                  <a:pt x="228322" y="2874"/>
                </a:lnTo>
                <a:lnTo>
                  <a:pt x="217829" y="4716"/>
                </a:lnTo>
                <a:lnTo>
                  <a:pt x="213697" y="5207"/>
                </a:lnTo>
                <a:lnTo>
                  <a:pt x="204026" y="8293"/>
                </a:lnTo>
                <a:lnTo>
                  <a:pt x="192426" y="13792"/>
                </a:lnTo>
                <a:lnTo>
                  <a:pt x="185332" y="17925"/>
                </a:lnTo>
                <a:lnTo>
                  <a:pt x="177744" y="22586"/>
                </a:lnTo>
                <a:lnTo>
                  <a:pt x="170782" y="26645"/>
                </a:lnTo>
                <a:lnTo>
                  <a:pt x="157966" y="33696"/>
                </a:lnTo>
                <a:lnTo>
                  <a:pt x="145920" y="42544"/>
                </a:lnTo>
                <a:lnTo>
                  <a:pt x="134215" y="51874"/>
                </a:lnTo>
                <a:lnTo>
                  <a:pt x="122663" y="59196"/>
                </a:lnTo>
                <a:lnTo>
                  <a:pt x="113719" y="68165"/>
                </a:lnTo>
                <a:lnTo>
                  <a:pt x="103329" y="81385"/>
                </a:lnTo>
                <a:lnTo>
                  <a:pt x="91678" y="93874"/>
                </a:lnTo>
                <a:lnTo>
                  <a:pt x="70674" y="115161"/>
                </a:lnTo>
                <a:lnTo>
                  <a:pt x="64159" y="123605"/>
                </a:lnTo>
                <a:lnTo>
                  <a:pt x="56958" y="133996"/>
                </a:lnTo>
                <a:lnTo>
                  <a:pt x="49300" y="145686"/>
                </a:lnTo>
                <a:lnTo>
                  <a:pt x="42289" y="158243"/>
                </a:lnTo>
                <a:lnTo>
                  <a:pt x="35711" y="171375"/>
                </a:lnTo>
                <a:lnTo>
                  <a:pt x="29420" y="184893"/>
                </a:lnTo>
                <a:lnTo>
                  <a:pt x="23321" y="200573"/>
                </a:lnTo>
                <a:lnTo>
                  <a:pt x="17350" y="217693"/>
                </a:lnTo>
                <a:lnTo>
                  <a:pt x="11465" y="235775"/>
                </a:lnTo>
                <a:lnTo>
                  <a:pt x="7541" y="251639"/>
                </a:lnTo>
                <a:lnTo>
                  <a:pt x="4925" y="266025"/>
                </a:lnTo>
                <a:lnTo>
                  <a:pt x="3181" y="279425"/>
                </a:lnTo>
                <a:lnTo>
                  <a:pt x="2019" y="290264"/>
                </a:lnTo>
                <a:lnTo>
                  <a:pt x="1244" y="299395"/>
                </a:lnTo>
                <a:lnTo>
                  <a:pt x="727" y="307387"/>
                </a:lnTo>
                <a:lnTo>
                  <a:pt x="153" y="321348"/>
                </a:lnTo>
                <a:lnTo>
                  <a:pt x="0" y="327737"/>
                </a:lnTo>
                <a:lnTo>
                  <a:pt x="2370" y="339917"/>
                </a:lnTo>
                <a:lnTo>
                  <a:pt x="6598" y="351680"/>
                </a:lnTo>
                <a:lnTo>
                  <a:pt x="11652" y="363258"/>
                </a:lnTo>
                <a:lnTo>
                  <a:pt x="14534" y="374754"/>
                </a:lnTo>
                <a:lnTo>
                  <a:pt x="15302" y="380487"/>
                </a:lnTo>
                <a:lnTo>
                  <a:pt x="18696" y="389396"/>
                </a:lnTo>
                <a:lnTo>
                  <a:pt x="25961" y="402307"/>
                </a:lnTo>
                <a:lnTo>
                  <a:pt x="28635" y="407427"/>
                </a:lnTo>
                <a:lnTo>
                  <a:pt x="31606" y="418197"/>
                </a:lnTo>
                <a:lnTo>
                  <a:pt x="32399" y="423736"/>
                </a:lnTo>
                <a:lnTo>
                  <a:pt x="34832" y="428381"/>
                </a:lnTo>
                <a:lnTo>
                  <a:pt x="46406" y="439470"/>
                </a:lnTo>
                <a:lnTo>
                  <a:pt x="57244" y="449740"/>
                </a:lnTo>
                <a:lnTo>
                  <a:pt x="66864" y="459228"/>
                </a:lnTo>
                <a:lnTo>
                  <a:pt x="77490" y="467255"/>
                </a:lnTo>
                <a:lnTo>
                  <a:pt x="89514" y="473997"/>
                </a:lnTo>
                <a:lnTo>
                  <a:pt x="96722" y="477129"/>
                </a:lnTo>
                <a:lnTo>
                  <a:pt x="104384" y="480169"/>
                </a:lnTo>
                <a:lnTo>
                  <a:pt x="111397" y="482196"/>
                </a:lnTo>
                <a:lnTo>
                  <a:pt x="117978" y="483547"/>
                </a:lnTo>
                <a:lnTo>
                  <a:pt x="124269" y="484448"/>
                </a:lnTo>
                <a:lnTo>
                  <a:pt x="136341" y="482909"/>
                </a:lnTo>
                <a:lnTo>
                  <a:pt x="148056" y="480002"/>
                </a:lnTo>
                <a:lnTo>
                  <a:pt x="159612" y="478710"/>
                </a:lnTo>
                <a:lnTo>
                  <a:pt x="171099" y="475596"/>
                </a:lnTo>
                <a:lnTo>
                  <a:pt x="181601" y="471037"/>
                </a:lnTo>
                <a:lnTo>
                  <a:pt x="189444" y="465835"/>
                </a:lnTo>
                <a:lnTo>
                  <a:pt x="201184" y="460349"/>
                </a:lnTo>
                <a:lnTo>
                  <a:pt x="208316" y="457552"/>
                </a:lnTo>
                <a:lnTo>
                  <a:pt x="214975" y="454735"/>
                </a:lnTo>
                <a:lnTo>
                  <a:pt x="227454" y="449065"/>
                </a:lnTo>
                <a:lnTo>
                  <a:pt x="232497" y="445268"/>
                </a:lnTo>
                <a:lnTo>
                  <a:pt x="240639" y="435967"/>
                </a:lnTo>
                <a:lnTo>
                  <a:pt x="248907" y="427011"/>
                </a:lnTo>
                <a:lnTo>
                  <a:pt x="273332" y="401818"/>
                </a:lnTo>
                <a:lnTo>
                  <a:pt x="284989" y="390909"/>
                </a:lnTo>
                <a:lnTo>
                  <a:pt x="295619" y="381732"/>
                </a:lnTo>
                <a:lnTo>
                  <a:pt x="305562" y="373708"/>
                </a:lnTo>
                <a:lnTo>
                  <a:pt x="313143" y="365502"/>
                </a:lnTo>
                <a:lnTo>
                  <a:pt x="319150" y="357173"/>
                </a:lnTo>
                <a:lnTo>
                  <a:pt x="324107" y="348764"/>
                </a:lnTo>
                <a:lnTo>
                  <a:pt x="330269" y="337442"/>
                </a:lnTo>
                <a:lnTo>
                  <a:pt x="344736" y="309622"/>
                </a:lnTo>
                <a:lnTo>
                  <a:pt x="350689" y="297061"/>
                </a:lnTo>
                <a:lnTo>
                  <a:pt x="355611" y="285829"/>
                </a:lnTo>
                <a:lnTo>
                  <a:pt x="359844" y="275483"/>
                </a:lnTo>
                <a:lnTo>
                  <a:pt x="364572" y="265728"/>
                </a:lnTo>
                <a:lnTo>
                  <a:pt x="369628" y="256368"/>
                </a:lnTo>
                <a:lnTo>
                  <a:pt x="374904" y="247270"/>
                </a:lnTo>
                <a:lnTo>
                  <a:pt x="378421" y="239300"/>
                </a:lnTo>
                <a:lnTo>
                  <a:pt x="382330" y="225364"/>
                </a:lnTo>
                <a:lnTo>
                  <a:pt x="389080" y="193156"/>
                </a:lnTo>
                <a:lnTo>
                  <a:pt x="390730" y="183221"/>
                </a:lnTo>
                <a:lnTo>
                  <a:pt x="391829" y="174693"/>
                </a:lnTo>
                <a:lnTo>
                  <a:pt x="392562" y="167102"/>
                </a:lnTo>
                <a:lnTo>
                  <a:pt x="390837" y="153589"/>
                </a:lnTo>
                <a:lnTo>
                  <a:pt x="386896" y="141232"/>
                </a:lnTo>
                <a:lnTo>
                  <a:pt x="381968" y="129391"/>
                </a:lnTo>
                <a:lnTo>
                  <a:pt x="376604" y="117778"/>
                </a:lnTo>
                <a:lnTo>
                  <a:pt x="373839" y="112014"/>
                </a:lnTo>
                <a:lnTo>
                  <a:pt x="370092" y="107219"/>
                </a:lnTo>
                <a:lnTo>
                  <a:pt x="360847" y="99352"/>
                </a:lnTo>
                <a:lnTo>
                  <a:pt x="350389" y="92679"/>
                </a:lnTo>
                <a:lnTo>
                  <a:pt x="339391" y="86539"/>
                </a:lnTo>
                <a:lnTo>
                  <a:pt x="322489" y="77727"/>
                </a:lnTo>
                <a:lnTo>
                  <a:pt x="311115" y="71956"/>
                </a:lnTo>
                <a:lnTo>
                  <a:pt x="299711" y="68757"/>
                </a:lnTo>
                <a:lnTo>
                  <a:pt x="288292" y="66382"/>
                </a:lnTo>
                <a:lnTo>
                  <a:pt x="276867" y="62151"/>
                </a:lnTo>
                <a:lnTo>
                  <a:pt x="270201" y="60642"/>
                </a:lnTo>
                <a:lnTo>
                  <a:pt x="262899" y="59637"/>
                </a:lnTo>
                <a:lnTo>
                  <a:pt x="255174" y="58966"/>
                </a:lnTo>
                <a:lnTo>
                  <a:pt x="246214" y="59471"/>
                </a:lnTo>
                <a:lnTo>
                  <a:pt x="236430" y="60760"/>
                </a:lnTo>
                <a:lnTo>
                  <a:pt x="226098" y="62572"/>
                </a:lnTo>
                <a:lnTo>
                  <a:pt x="217305" y="63780"/>
                </a:lnTo>
                <a:lnTo>
                  <a:pt x="209538" y="64586"/>
                </a:lnTo>
                <a:lnTo>
                  <a:pt x="202455" y="65123"/>
                </a:lnTo>
                <a:lnTo>
                  <a:pt x="193922" y="66433"/>
                </a:lnTo>
                <a:lnTo>
                  <a:pt x="184425" y="68259"/>
                </a:lnTo>
                <a:lnTo>
                  <a:pt x="174282" y="70429"/>
                </a:lnTo>
                <a:lnTo>
                  <a:pt x="164664" y="72828"/>
                </a:lnTo>
                <a:lnTo>
                  <a:pt x="155394" y="75380"/>
                </a:lnTo>
                <a:lnTo>
                  <a:pt x="136315" y="80982"/>
                </a:lnTo>
                <a:lnTo>
                  <a:pt x="119708" y="83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4"/>
          <p:cNvSpPr/>
          <p:nvPr/>
        </p:nvSpPr>
        <p:spPr>
          <a:xfrm>
            <a:off x="4747878" y="4153541"/>
            <a:ext cx="415625" cy="55422"/>
          </a:xfrm>
          <a:custGeom>
            <a:avLst/>
            <a:gdLst/>
            <a:ahLst/>
            <a:cxnLst/>
            <a:rect l="0" t="0" r="0" b="0"/>
            <a:pathLst>
              <a:path w="415625" h="55422">
                <a:moveTo>
                  <a:pt x="12717" y="38411"/>
                </a:moveTo>
                <a:lnTo>
                  <a:pt x="8166" y="38411"/>
                </a:lnTo>
                <a:lnTo>
                  <a:pt x="5873" y="39363"/>
                </a:lnTo>
                <a:lnTo>
                  <a:pt x="3392" y="40951"/>
                </a:lnTo>
                <a:lnTo>
                  <a:pt x="785" y="42962"/>
                </a:lnTo>
                <a:lnTo>
                  <a:pt x="0" y="45255"/>
                </a:lnTo>
                <a:lnTo>
                  <a:pt x="429" y="47736"/>
                </a:lnTo>
                <a:lnTo>
                  <a:pt x="1667" y="50343"/>
                </a:lnTo>
                <a:lnTo>
                  <a:pt x="3445" y="52080"/>
                </a:lnTo>
                <a:lnTo>
                  <a:pt x="5583" y="53239"/>
                </a:lnTo>
                <a:lnTo>
                  <a:pt x="10498" y="54526"/>
                </a:lnTo>
                <a:lnTo>
                  <a:pt x="19573" y="55251"/>
                </a:lnTo>
                <a:lnTo>
                  <a:pt x="28781" y="55421"/>
                </a:lnTo>
                <a:lnTo>
                  <a:pt x="33904" y="54513"/>
                </a:lnTo>
                <a:lnTo>
                  <a:pt x="39224" y="52956"/>
                </a:lnTo>
                <a:lnTo>
                  <a:pt x="44676" y="50965"/>
                </a:lnTo>
                <a:lnTo>
                  <a:pt x="53073" y="48685"/>
                </a:lnTo>
                <a:lnTo>
                  <a:pt x="63433" y="46213"/>
                </a:lnTo>
                <a:lnTo>
                  <a:pt x="100769" y="38183"/>
                </a:lnTo>
                <a:lnTo>
                  <a:pt x="114281" y="35402"/>
                </a:lnTo>
                <a:lnTo>
                  <a:pt x="126146" y="32595"/>
                </a:lnTo>
                <a:lnTo>
                  <a:pt x="136914" y="29771"/>
                </a:lnTo>
                <a:lnTo>
                  <a:pt x="146949" y="26936"/>
                </a:lnTo>
                <a:lnTo>
                  <a:pt x="157450" y="25046"/>
                </a:lnTo>
                <a:lnTo>
                  <a:pt x="168261" y="23786"/>
                </a:lnTo>
                <a:lnTo>
                  <a:pt x="179277" y="22946"/>
                </a:lnTo>
                <a:lnTo>
                  <a:pt x="189480" y="21434"/>
                </a:lnTo>
                <a:lnTo>
                  <a:pt x="199139" y="19473"/>
                </a:lnTo>
                <a:lnTo>
                  <a:pt x="208435" y="17213"/>
                </a:lnTo>
                <a:lnTo>
                  <a:pt x="217491" y="15707"/>
                </a:lnTo>
                <a:lnTo>
                  <a:pt x="226385" y="14702"/>
                </a:lnTo>
                <a:lnTo>
                  <a:pt x="235172" y="14033"/>
                </a:lnTo>
                <a:lnTo>
                  <a:pt x="244840" y="13586"/>
                </a:lnTo>
                <a:lnTo>
                  <a:pt x="265743" y="13091"/>
                </a:lnTo>
                <a:lnTo>
                  <a:pt x="305513" y="10330"/>
                </a:lnTo>
                <a:lnTo>
                  <a:pt x="330786" y="8260"/>
                </a:lnTo>
                <a:lnTo>
                  <a:pt x="351446" y="5928"/>
                </a:lnTo>
                <a:lnTo>
                  <a:pt x="369028" y="3421"/>
                </a:lnTo>
                <a:lnTo>
                  <a:pt x="384560" y="797"/>
                </a:lnTo>
                <a:lnTo>
                  <a:pt x="394915" y="0"/>
                </a:lnTo>
                <a:lnTo>
                  <a:pt x="401818" y="421"/>
                </a:lnTo>
                <a:lnTo>
                  <a:pt x="415624" y="41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5"/>
          <p:cNvSpPr/>
          <p:nvPr/>
        </p:nvSpPr>
        <p:spPr>
          <a:xfrm>
            <a:off x="5360670" y="3994785"/>
            <a:ext cx="456791" cy="265748"/>
          </a:xfrm>
          <a:custGeom>
            <a:avLst/>
            <a:gdLst/>
            <a:ahLst/>
            <a:cxnLst/>
            <a:rect l="0" t="0" r="0" b="0"/>
            <a:pathLst>
              <a:path w="456791" h="265748">
                <a:moveTo>
                  <a:pt x="102870" y="0"/>
                </a:moveTo>
                <a:lnTo>
                  <a:pt x="122182" y="19312"/>
                </a:lnTo>
                <a:lnTo>
                  <a:pt x="129080" y="23352"/>
                </a:lnTo>
                <a:lnTo>
                  <a:pt x="138440" y="27950"/>
                </a:lnTo>
                <a:lnTo>
                  <a:pt x="149443" y="32921"/>
                </a:lnTo>
                <a:lnTo>
                  <a:pt x="159636" y="37187"/>
                </a:lnTo>
                <a:lnTo>
                  <a:pt x="169289" y="40984"/>
                </a:lnTo>
                <a:lnTo>
                  <a:pt x="178582" y="44468"/>
                </a:lnTo>
                <a:lnTo>
                  <a:pt x="188587" y="47743"/>
                </a:lnTo>
                <a:lnTo>
                  <a:pt x="199067" y="50878"/>
                </a:lnTo>
                <a:lnTo>
                  <a:pt x="209864" y="53921"/>
                </a:lnTo>
                <a:lnTo>
                  <a:pt x="218966" y="56902"/>
                </a:lnTo>
                <a:lnTo>
                  <a:pt x="226940" y="59842"/>
                </a:lnTo>
                <a:lnTo>
                  <a:pt x="234161" y="62755"/>
                </a:lnTo>
                <a:lnTo>
                  <a:pt x="241832" y="64697"/>
                </a:lnTo>
                <a:lnTo>
                  <a:pt x="249804" y="65991"/>
                </a:lnTo>
                <a:lnTo>
                  <a:pt x="257976" y="66854"/>
                </a:lnTo>
                <a:lnTo>
                  <a:pt x="282296" y="70352"/>
                </a:lnTo>
                <a:lnTo>
                  <a:pt x="296782" y="72619"/>
                </a:lnTo>
                <a:lnTo>
                  <a:pt x="335738" y="80217"/>
                </a:lnTo>
                <a:lnTo>
                  <a:pt x="376864" y="88992"/>
                </a:lnTo>
                <a:lnTo>
                  <a:pt x="418579" y="98334"/>
                </a:lnTo>
                <a:lnTo>
                  <a:pt x="426691" y="99846"/>
                </a:lnTo>
                <a:lnTo>
                  <a:pt x="438242" y="102478"/>
                </a:lnTo>
                <a:lnTo>
                  <a:pt x="450101" y="108363"/>
                </a:lnTo>
                <a:lnTo>
                  <a:pt x="456584" y="110074"/>
                </a:lnTo>
                <a:lnTo>
                  <a:pt x="456790" y="111482"/>
                </a:lnTo>
                <a:lnTo>
                  <a:pt x="455021" y="113374"/>
                </a:lnTo>
                <a:lnTo>
                  <a:pt x="446072" y="118968"/>
                </a:lnTo>
                <a:lnTo>
                  <a:pt x="429394" y="127805"/>
                </a:lnTo>
                <a:lnTo>
                  <a:pt x="420565" y="131875"/>
                </a:lnTo>
                <a:lnTo>
                  <a:pt x="411822" y="135542"/>
                </a:lnTo>
                <a:lnTo>
                  <a:pt x="403135" y="138939"/>
                </a:lnTo>
                <a:lnTo>
                  <a:pt x="395439" y="142155"/>
                </a:lnTo>
                <a:lnTo>
                  <a:pt x="381808" y="148270"/>
                </a:lnTo>
                <a:lnTo>
                  <a:pt x="373601" y="151234"/>
                </a:lnTo>
                <a:lnTo>
                  <a:pt x="364320" y="154163"/>
                </a:lnTo>
                <a:lnTo>
                  <a:pt x="354322" y="157067"/>
                </a:lnTo>
                <a:lnTo>
                  <a:pt x="341942" y="161862"/>
                </a:lnTo>
                <a:lnTo>
                  <a:pt x="327974" y="167915"/>
                </a:lnTo>
                <a:lnTo>
                  <a:pt x="296261" y="182261"/>
                </a:lnTo>
                <a:lnTo>
                  <a:pt x="259941" y="198162"/>
                </a:lnTo>
                <a:lnTo>
                  <a:pt x="243779" y="204498"/>
                </a:lnTo>
                <a:lnTo>
                  <a:pt x="229194" y="209675"/>
                </a:lnTo>
                <a:lnTo>
                  <a:pt x="215661" y="214078"/>
                </a:lnTo>
                <a:lnTo>
                  <a:pt x="105375" y="247952"/>
                </a:lnTo>
                <a:lnTo>
                  <a:pt x="95967" y="251026"/>
                </a:lnTo>
                <a:lnTo>
                  <a:pt x="87791" y="253076"/>
                </a:lnTo>
                <a:lnTo>
                  <a:pt x="73625" y="255353"/>
                </a:lnTo>
                <a:lnTo>
                  <a:pt x="60980" y="258905"/>
                </a:lnTo>
                <a:lnTo>
                  <a:pt x="49009" y="262706"/>
                </a:lnTo>
                <a:lnTo>
                  <a:pt x="37340" y="264396"/>
                </a:lnTo>
                <a:lnTo>
                  <a:pt x="23262" y="265146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6"/>
          <p:cNvSpPr/>
          <p:nvPr/>
        </p:nvSpPr>
        <p:spPr>
          <a:xfrm>
            <a:off x="5360670" y="4321278"/>
            <a:ext cx="540068" cy="32361"/>
          </a:xfrm>
          <a:custGeom>
            <a:avLst/>
            <a:gdLst/>
            <a:ahLst/>
            <a:cxnLst/>
            <a:rect l="0" t="0" r="0" b="0"/>
            <a:pathLst>
              <a:path w="540068" h="32361">
                <a:moveTo>
                  <a:pt x="0" y="24979"/>
                </a:moveTo>
                <a:lnTo>
                  <a:pt x="4550" y="24979"/>
                </a:lnTo>
                <a:lnTo>
                  <a:pt x="6843" y="25932"/>
                </a:lnTo>
                <a:lnTo>
                  <a:pt x="9324" y="27519"/>
                </a:lnTo>
                <a:lnTo>
                  <a:pt x="11931" y="29530"/>
                </a:lnTo>
                <a:lnTo>
                  <a:pt x="15574" y="30870"/>
                </a:lnTo>
                <a:lnTo>
                  <a:pt x="19908" y="31764"/>
                </a:lnTo>
                <a:lnTo>
                  <a:pt x="24702" y="32360"/>
                </a:lnTo>
                <a:lnTo>
                  <a:pt x="28850" y="31805"/>
                </a:lnTo>
                <a:lnTo>
                  <a:pt x="32568" y="30482"/>
                </a:lnTo>
                <a:lnTo>
                  <a:pt x="35999" y="28648"/>
                </a:lnTo>
                <a:lnTo>
                  <a:pt x="42097" y="27425"/>
                </a:lnTo>
                <a:lnTo>
                  <a:pt x="49972" y="26610"/>
                </a:lnTo>
                <a:lnTo>
                  <a:pt x="59032" y="26066"/>
                </a:lnTo>
                <a:lnTo>
                  <a:pt x="76719" y="25462"/>
                </a:lnTo>
                <a:lnTo>
                  <a:pt x="85436" y="25302"/>
                </a:lnTo>
                <a:lnTo>
                  <a:pt x="93152" y="24241"/>
                </a:lnTo>
                <a:lnTo>
                  <a:pt x="100201" y="22582"/>
                </a:lnTo>
                <a:lnTo>
                  <a:pt x="106806" y="20524"/>
                </a:lnTo>
                <a:lnTo>
                  <a:pt x="121686" y="19152"/>
                </a:lnTo>
                <a:lnTo>
                  <a:pt x="142084" y="18236"/>
                </a:lnTo>
                <a:lnTo>
                  <a:pt x="166160" y="17627"/>
                </a:lnTo>
                <a:lnTo>
                  <a:pt x="246251" y="11869"/>
                </a:lnTo>
                <a:lnTo>
                  <a:pt x="331377" y="4865"/>
                </a:lnTo>
                <a:lnTo>
                  <a:pt x="378736" y="1752"/>
                </a:lnTo>
                <a:lnTo>
                  <a:pt x="419470" y="369"/>
                </a:lnTo>
                <a:lnTo>
                  <a:pt x="439666" y="0"/>
                </a:lnTo>
                <a:lnTo>
                  <a:pt x="455988" y="706"/>
                </a:lnTo>
                <a:lnTo>
                  <a:pt x="469727" y="2130"/>
                </a:lnTo>
                <a:lnTo>
                  <a:pt x="481744" y="4031"/>
                </a:lnTo>
                <a:lnTo>
                  <a:pt x="490708" y="5299"/>
                </a:lnTo>
                <a:lnTo>
                  <a:pt x="497635" y="6144"/>
                </a:lnTo>
                <a:lnTo>
                  <a:pt x="503207" y="6707"/>
                </a:lnTo>
                <a:lnTo>
                  <a:pt x="509779" y="8036"/>
                </a:lnTo>
                <a:lnTo>
                  <a:pt x="517017" y="9873"/>
                </a:lnTo>
                <a:lnTo>
                  <a:pt x="540067" y="164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7"/>
          <p:cNvSpPr/>
          <p:nvPr/>
        </p:nvSpPr>
        <p:spPr>
          <a:xfrm>
            <a:off x="5953156" y="3895854"/>
            <a:ext cx="401924" cy="416114"/>
          </a:xfrm>
          <a:custGeom>
            <a:avLst/>
            <a:gdLst/>
            <a:ahLst/>
            <a:cxnLst/>
            <a:rect l="0" t="0" r="0" b="0"/>
            <a:pathLst>
              <a:path w="401924" h="416114">
                <a:moveTo>
                  <a:pt x="401923" y="21778"/>
                </a:moveTo>
                <a:lnTo>
                  <a:pt x="355917" y="21778"/>
                </a:lnTo>
                <a:lnTo>
                  <a:pt x="346488" y="20825"/>
                </a:lnTo>
                <a:lnTo>
                  <a:pt x="335439" y="19238"/>
                </a:lnTo>
                <a:lnTo>
                  <a:pt x="267544" y="8109"/>
                </a:lnTo>
                <a:lnTo>
                  <a:pt x="258998" y="6950"/>
                </a:lnTo>
                <a:lnTo>
                  <a:pt x="252347" y="6178"/>
                </a:lnTo>
                <a:lnTo>
                  <a:pt x="243151" y="4711"/>
                </a:lnTo>
                <a:lnTo>
                  <a:pt x="220233" y="540"/>
                </a:lnTo>
                <a:lnTo>
                  <a:pt x="210311" y="0"/>
                </a:lnTo>
                <a:lnTo>
                  <a:pt x="201793" y="591"/>
                </a:lnTo>
                <a:lnTo>
                  <a:pt x="194208" y="1939"/>
                </a:lnTo>
                <a:lnTo>
                  <a:pt x="184389" y="2837"/>
                </a:lnTo>
                <a:lnTo>
                  <a:pt x="173080" y="3436"/>
                </a:lnTo>
                <a:lnTo>
                  <a:pt x="160779" y="3835"/>
                </a:lnTo>
                <a:lnTo>
                  <a:pt x="150673" y="5053"/>
                </a:lnTo>
                <a:lnTo>
                  <a:pt x="142031" y="6818"/>
                </a:lnTo>
                <a:lnTo>
                  <a:pt x="134364" y="8947"/>
                </a:lnTo>
                <a:lnTo>
                  <a:pt x="125443" y="13224"/>
                </a:lnTo>
                <a:lnTo>
                  <a:pt x="115686" y="18933"/>
                </a:lnTo>
                <a:lnTo>
                  <a:pt x="105371" y="25596"/>
                </a:lnTo>
                <a:lnTo>
                  <a:pt x="96589" y="30991"/>
                </a:lnTo>
                <a:lnTo>
                  <a:pt x="88830" y="35540"/>
                </a:lnTo>
                <a:lnTo>
                  <a:pt x="81752" y="39525"/>
                </a:lnTo>
                <a:lnTo>
                  <a:pt x="74176" y="45039"/>
                </a:lnTo>
                <a:lnTo>
                  <a:pt x="66268" y="51573"/>
                </a:lnTo>
                <a:lnTo>
                  <a:pt x="58138" y="58787"/>
                </a:lnTo>
                <a:lnTo>
                  <a:pt x="51766" y="65500"/>
                </a:lnTo>
                <a:lnTo>
                  <a:pt x="37294" y="84051"/>
                </a:lnTo>
                <a:lnTo>
                  <a:pt x="26824" y="95810"/>
                </a:lnTo>
                <a:lnTo>
                  <a:pt x="21364" y="103518"/>
                </a:lnTo>
                <a:lnTo>
                  <a:pt x="15820" y="112466"/>
                </a:lnTo>
                <a:lnTo>
                  <a:pt x="10219" y="122242"/>
                </a:lnTo>
                <a:lnTo>
                  <a:pt x="6484" y="130664"/>
                </a:lnTo>
                <a:lnTo>
                  <a:pt x="3995" y="138184"/>
                </a:lnTo>
                <a:lnTo>
                  <a:pt x="2335" y="145102"/>
                </a:lnTo>
                <a:lnTo>
                  <a:pt x="491" y="157869"/>
                </a:lnTo>
                <a:lnTo>
                  <a:pt x="0" y="163940"/>
                </a:lnTo>
                <a:lnTo>
                  <a:pt x="624" y="168940"/>
                </a:lnTo>
                <a:lnTo>
                  <a:pt x="3859" y="177036"/>
                </a:lnTo>
                <a:lnTo>
                  <a:pt x="11034" y="186949"/>
                </a:lnTo>
                <a:lnTo>
                  <a:pt x="19193" y="195919"/>
                </a:lnTo>
                <a:lnTo>
                  <a:pt x="22945" y="197879"/>
                </a:lnTo>
                <a:lnTo>
                  <a:pt x="32194" y="200058"/>
                </a:lnTo>
                <a:lnTo>
                  <a:pt x="42654" y="201026"/>
                </a:lnTo>
                <a:lnTo>
                  <a:pt x="48111" y="201285"/>
                </a:lnTo>
                <a:lnTo>
                  <a:pt x="59254" y="199031"/>
                </a:lnTo>
                <a:lnTo>
                  <a:pt x="71508" y="195807"/>
                </a:lnTo>
                <a:lnTo>
                  <a:pt x="78777" y="194947"/>
                </a:lnTo>
                <a:lnTo>
                  <a:pt x="86479" y="194375"/>
                </a:lnTo>
                <a:lnTo>
                  <a:pt x="93520" y="193040"/>
                </a:lnTo>
                <a:lnTo>
                  <a:pt x="100119" y="191198"/>
                </a:lnTo>
                <a:lnTo>
                  <a:pt x="106423" y="189017"/>
                </a:lnTo>
                <a:lnTo>
                  <a:pt x="118507" y="181514"/>
                </a:lnTo>
                <a:lnTo>
                  <a:pt x="124397" y="176846"/>
                </a:lnTo>
                <a:lnTo>
                  <a:pt x="133086" y="170877"/>
                </a:lnTo>
                <a:lnTo>
                  <a:pt x="185699" y="137086"/>
                </a:lnTo>
                <a:lnTo>
                  <a:pt x="193956" y="131035"/>
                </a:lnTo>
                <a:lnTo>
                  <a:pt x="201366" y="125096"/>
                </a:lnTo>
                <a:lnTo>
                  <a:pt x="208211" y="119232"/>
                </a:lnTo>
                <a:lnTo>
                  <a:pt x="215632" y="113417"/>
                </a:lnTo>
                <a:lnTo>
                  <a:pt x="223437" y="107636"/>
                </a:lnTo>
                <a:lnTo>
                  <a:pt x="231497" y="101877"/>
                </a:lnTo>
                <a:lnTo>
                  <a:pt x="239729" y="94227"/>
                </a:lnTo>
                <a:lnTo>
                  <a:pt x="248074" y="85317"/>
                </a:lnTo>
                <a:lnTo>
                  <a:pt x="263061" y="68115"/>
                </a:lnTo>
                <a:lnTo>
                  <a:pt x="272896" y="57295"/>
                </a:lnTo>
                <a:lnTo>
                  <a:pt x="276853" y="51171"/>
                </a:lnTo>
                <a:lnTo>
                  <a:pt x="280444" y="44231"/>
                </a:lnTo>
                <a:lnTo>
                  <a:pt x="283790" y="36747"/>
                </a:lnTo>
                <a:lnTo>
                  <a:pt x="290047" y="25891"/>
                </a:lnTo>
                <a:lnTo>
                  <a:pt x="295051" y="17891"/>
                </a:lnTo>
                <a:lnTo>
                  <a:pt x="297274" y="11161"/>
                </a:lnTo>
                <a:lnTo>
                  <a:pt x="297867" y="12795"/>
                </a:lnTo>
                <a:lnTo>
                  <a:pt x="298527" y="24771"/>
                </a:lnTo>
                <a:lnTo>
                  <a:pt x="303448" y="93891"/>
                </a:lnTo>
                <a:lnTo>
                  <a:pt x="312692" y="195090"/>
                </a:lnTo>
                <a:lnTo>
                  <a:pt x="313861" y="211615"/>
                </a:lnTo>
                <a:lnTo>
                  <a:pt x="314640" y="225488"/>
                </a:lnTo>
                <a:lnTo>
                  <a:pt x="317064" y="244262"/>
                </a:lnTo>
                <a:lnTo>
                  <a:pt x="320586" y="266303"/>
                </a:lnTo>
                <a:lnTo>
                  <a:pt x="324839" y="290523"/>
                </a:lnTo>
                <a:lnTo>
                  <a:pt x="332104" y="337753"/>
                </a:lnTo>
                <a:lnTo>
                  <a:pt x="335375" y="361016"/>
                </a:lnTo>
                <a:lnTo>
                  <a:pt x="338508" y="377477"/>
                </a:lnTo>
                <a:lnTo>
                  <a:pt x="341549" y="389403"/>
                </a:lnTo>
                <a:lnTo>
                  <a:pt x="344528" y="398306"/>
                </a:lnTo>
                <a:lnTo>
                  <a:pt x="347468" y="404242"/>
                </a:lnTo>
                <a:lnTo>
                  <a:pt x="350380" y="408199"/>
                </a:lnTo>
                <a:lnTo>
                  <a:pt x="353274" y="410837"/>
                </a:lnTo>
                <a:lnTo>
                  <a:pt x="356155" y="412596"/>
                </a:lnTo>
                <a:lnTo>
                  <a:pt x="367634" y="416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8"/>
          <p:cNvSpPr/>
          <p:nvPr/>
        </p:nvSpPr>
        <p:spPr>
          <a:xfrm>
            <a:off x="6415344" y="3926204"/>
            <a:ext cx="350485" cy="332978"/>
          </a:xfrm>
          <a:custGeom>
            <a:avLst/>
            <a:gdLst/>
            <a:ahLst/>
            <a:cxnLst/>
            <a:rect l="0" t="0" r="0" b="0"/>
            <a:pathLst>
              <a:path w="350485" h="332978">
                <a:moveTo>
                  <a:pt x="154048" y="0"/>
                </a:moveTo>
                <a:lnTo>
                  <a:pt x="135845" y="4551"/>
                </a:lnTo>
                <a:lnTo>
                  <a:pt x="129530" y="7797"/>
                </a:lnTo>
                <a:lnTo>
                  <a:pt x="119974" y="16483"/>
                </a:lnTo>
                <a:lnTo>
                  <a:pt x="104688" y="32084"/>
                </a:lnTo>
                <a:lnTo>
                  <a:pt x="100186" y="37581"/>
                </a:lnTo>
                <a:lnTo>
                  <a:pt x="96232" y="43152"/>
                </a:lnTo>
                <a:lnTo>
                  <a:pt x="92644" y="48771"/>
                </a:lnTo>
                <a:lnTo>
                  <a:pt x="87395" y="54422"/>
                </a:lnTo>
                <a:lnTo>
                  <a:pt x="81038" y="60094"/>
                </a:lnTo>
                <a:lnTo>
                  <a:pt x="73942" y="65780"/>
                </a:lnTo>
                <a:lnTo>
                  <a:pt x="67306" y="72429"/>
                </a:lnTo>
                <a:lnTo>
                  <a:pt x="60978" y="79718"/>
                </a:lnTo>
                <a:lnTo>
                  <a:pt x="54854" y="87436"/>
                </a:lnTo>
                <a:lnTo>
                  <a:pt x="46961" y="99248"/>
                </a:lnTo>
                <a:lnTo>
                  <a:pt x="37889" y="113791"/>
                </a:lnTo>
                <a:lnTo>
                  <a:pt x="28031" y="130153"/>
                </a:lnTo>
                <a:lnTo>
                  <a:pt x="20506" y="143919"/>
                </a:lnTo>
                <a:lnTo>
                  <a:pt x="14538" y="155954"/>
                </a:lnTo>
                <a:lnTo>
                  <a:pt x="9606" y="166834"/>
                </a:lnTo>
                <a:lnTo>
                  <a:pt x="6318" y="175993"/>
                </a:lnTo>
                <a:lnTo>
                  <a:pt x="4126" y="184004"/>
                </a:lnTo>
                <a:lnTo>
                  <a:pt x="2666" y="191249"/>
                </a:lnTo>
                <a:lnTo>
                  <a:pt x="1691" y="198938"/>
                </a:lnTo>
                <a:lnTo>
                  <a:pt x="1042" y="206920"/>
                </a:lnTo>
                <a:lnTo>
                  <a:pt x="609" y="215099"/>
                </a:lnTo>
                <a:lnTo>
                  <a:pt x="128" y="234348"/>
                </a:lnTo>
                <a:lnTo>
                  <a:pt x="0" y="244815"/>
                </a:lnTo>
                <a:lnTo>
                  <a:pt x="867" y="253697"/>
                </a:lnTo>
                <a:lnTo>
                  <a:pt x="2397" y="261524"/>
                </a:lnTo>
                <a:lnTo>
                  <a:pt x="4370" y="268647"/>
                </a:lnTo>
                <a:lnTo>
                  <a:pt x="6638" y="274348"/>
                </a:lnTo>
                <a:lnTo>
                  <a:pt x="11698" y="283223"/>
                </a:lnTo>
                <a:lnTo>
                  <a:pt x="19661" y="292882"/>
                </a:lnTo>
                <a:lnTo>
                  <a:pt x="28598" y="302573"/>
                </a:lnTo>
                <a:lnTo>
                  <a:pt x="35745" y="310055"/>
                </a:lnTo>
                <a:lnTo>
                  <a:pt x="40889" y="313383"/>
                </a:lnTo>
                <a:lnTo>
                  <a:pt x="47177" y="316555"/>
                </a:lnTo>
                <a:lnTo>
                  <a:pt x="54225" y="319622"/>
                </a:lnTo>
                <a:lnTo>
                  <a:pt x="60830" y="321666"/>
                </a:lnTo>
                <a:lnTo>
                  <a:pt x="67137" y="323030"/>
                </a:lnTo>
                <a:lnTo>
                  <a:pt x="73247" y="323938"/>
                </a:lnTo>
                <a:lnTo>
                  <a:pt x="79226" y="325496"/>
                </a:lnTo>
                <a:lnTo>
                  <a:pt x="85117" y="327488"/>
                </a:lnTo>
                <a:lnTo>
                  <a:pt x="90949" y="329768"/>
                </a:lnTo>
                <a:lnTo>
                  <a:pt x="97694" y="331288"/>
                </a:lnTo>
                <a:lnTo>
                  <a:pt x="105049" y="332301"/>
                </a:lnTo>
                <a:lnTo>
                  <a:pt x="112810" y="332977"/>
                </a:lnTo>
                <a:lnTo>
                  <a:pt x="119888" y="332475"/>
                </a:lnTo>
                <a:lnTo>
                  <a:pt x="126512" y="331188"/>
                </a:lnTo>
                <a:lnTo>
                  <a:pt x="132833" y="329377"/>
                </a:lnTo>
                <a:lnTo>
                  <a:pt x="139905" y="328170"/>
                </a:lnTo>
                <a:lnTo>
                  <a:pt x="147477" y="327365"/>
                </a:lnTo>
                <a:lnTo>
                  <a:pt x="155382" y="326829"/>
                </a:lnTo>
                <a:lnTo>
                  <a:pt x="163510" y="325519"/>
                </a:lnTo>
                <a:lnTo>
                  <a:pt x="171786" y="323693"/>
                </a:lnTo>
                <a:lnTo>
                  <a:pt x="180161" y="321523"/>
                </a:lnTo>
                <a:lnTo>
                  <a:pt x="187649" y="318171"/>
                </a:lnTo>
                <a:lnTo>
                  <a:pt x="194546" y="314032"/>
                </a:lnTo>
                <a:lnTo>
                  <a:pt x="201050" y="309367"/>
                </a:lnTo>
                <a:lnTo>
                  <a:pt x="208243" y="305305"/>
                </a:lnTo>
                <a:lnTo>
                  <a:pt x="215895" y="301644"/>
                </a:lnTo>
                <a:lnTo>
                  <a:pt x="223854" y="298252"/>
                </a:lnTo>
                <a:lnTo>
                  <a:pt x="231065" y="294084"/>
                </a:lnTo>
                <a:lnTo>
                  <a:pt x="237778" y="289402"/>
                </a:lnTo>
                <a:lnTo>
                  <a:pt x="244158" y="284375"/>
                </a:lnTo>
                <a:lnTo>
                  <a:pt x="252221" y="277213"/>
                </a:lnTo>
                <a:lnTo>
                  <a:pt x="271340" y="259096"/>
                </a:lnTo>
                <a:lnTo>
                  <a:pt x="303524" y="227476"/>
                </a:lnTo>
                <a:lnTo>
                  <a:pt x="312754" y="215469"/>
                </a:lnTo>
                <a:lnTo>
                  <a:pt x="320812" y="202701"/>
                </a:lnTo>
                <a:lnTo>
                  <a:pt x="338715" y="169597"/>
                </a:lnTo>
                <a:lnTo>
                  <a:pt x="342882" y="161642"/>
                </a:lnTo>
                <a:lnTo>
                  <a:pt x="345660" y="155387"/>
                </a:lnTo>
                <a:lnTo>
                  <a:pt x="348747" y="145896"/>
                </a:lnTo>
                <a:lnTo>
                  <a:pt x="350119" y="135963"/>
                </a:lnTo>
                <a:lnTo>
                  <a:pt x="350484" y="130647"/>
                </a:lnTo>
                <a:lnTo>
                  <a:pt x="349775" y="123293"/>
                </a:lnTo>
                <a:lnTo>
                  <a:pt x="348350" y="114581"/>
                </a:lnTo>
                <a:lnTo>
                  <a:pt x="346448" y="104962"/>
                </a:lnTo>
                <a:lnTo>
                  <a:pt x="344227" y="96645"/>
                </a:lnTo>
                <a:lnTo>
                  <a:pt x="341794" y="89195"/>
                </a:lnTo>
                <a:lnTo>
                  <a:pt x="339219" y="82324"/>
                </a:lnTo>
                <a:lnTo>
                  <a:pt x="333693" y="73933"/>
                </a:lnTo>
                <a:lnTo>
                  <a:pt x="326199" y="64529"/>
                </a:lnTo>
                <a:lnTo>
                  <a:pt x="317393" y="54449"/>
                </a:lnTo>
                <a:lnTo>
                  <a:pt x="310570" y="45825"/>
                </a:lnTo>
                <a:lnTo>
                  <a:pt x="305069" y="38170"/>
                </a:lnTo>
                <a:lnTo>
                  <a:pt x="300448" y="31162"/>
                </a:lnTo>
                <a:lnTo>
                  <a:pt x="296416" y="26490"/>
                </a:lnTo>
                <a:lnTo>
                  <a:pt x="292775" y="23375"/>
                </a:lnTo>
                <a:lnTo>
                  <a:pt x="283100" y="16451"/>
                </a:lnTo>
                <a:lnTo>
                  <a:pt x="280087" y="13825"/>
                </a:lnTo>
                <a:lnTo>
                  <a:pt x="276174" y="12074"/>
                </a:lnTo>
                <a:lnTo>
                  <a:pt x="266746" y="10129"/>
                </a:lnTo>
                <a:lnTo>
                  <a:pt x="258746" y="6725"/>
                </a:lnTo>
                <a:lnTo>
                  <a:pt x="255279" y="4483"/>
                </a:lnTo>
                <a:lnTo>
                  <a:pt x="249158" y="2989"/>
                </a:lnTo>
                <a:lnTo>
                  <a:pt x="241267" y="1993"/>
                </a:lnTo>
                <a:lnTo>
                  <a:pt x="232197" y="1329"/>
                </a:lnTo>
                <a:lnTo>
                  <a:pt x="222339" y="1839"/>
                </a:lnTo>
                <a:lnTo>
                  <a:pt x="211959" y="3131"/>
                </a:lnTo>
                <a:lnTo>
                  <a:pt x="201228" y="4945"/>
                </a:lnTo>
                <a:lnTo>
                  <a:pt x="193121" y="6154"/>
                </a:lnTo>
                <a:lnTo>
                  <a:pt x="186764" y="6961"/>
                </a:lnTo>
                <a:lnTo>
                  <a:pt x="176209" y="8809"/>
                </a:lnTo>
                <a:lnTo>
                  <a:pt x="170727" y="10635"/>
                </a:lnTo>
                <a:lnTo>
                  <a:pt x="165167" y="12805"/>
                </a:lnTo>
                <a:lnTo>
                  <a:pt x="159556" y="15205"/>
                </a:lnTo>
                <a:lnTo>
                  <a:pt x="148241" y="20410"/>
                </a:lnTo>
                <a:lnTo>
                  <a:pt x="142557" y="22180"/>
                </a:lnTo>
                <a:lnTo>
                  <a:pt x="136863" y="23359"/>
                </a:lnTo>
                <a:lnTo>
                  <a:pt x="131161" y="24145"/>
                </a:lnTo>
                <a:lnTo>
                  <a:pt x="125455" y="25622"/>
                </a:lnTo>
                <a:lnTo>
                  <a:pt x="119746" y="27559"/>
                </a:lnTo>
                <a:lnTo>
                  <a:pt x="76896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acute angles of a right triangle are complementary.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1600200" y="3124200"/>
            <a:ext cx="5029200" cy="2286000"/>
          </a:xfrm>
          <a:prstGeom prst="rtTriangl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6"/>
          <p:cNvSpPr/>
          <p:nvPr/>
        </p:nvSpPr>
        <p:spPr>
          <a:xfrm>
            <a:off x="1605914" y="5007542"/>
            <a:ext cx="437198" cy="401706"/>
          </a:xfrm>
          <a:custGeom>
            <a:avLst/>
            <a:gdLst/>
            <a:ahLst/>
            <a:cxnLst/>
            <a:rect l="0" t="0" r="0" b="0"/>
            <a:pathLst>
              <a:path w="437198" h="401706">
                <a:moveTo>
                  <a:pt x="0" y="50233"/>
                </a:moveTo>
                <a:lnTo>
                  <a:pt x="4551" y="45682"/>
                </a:lnTo>
                <a:lnTo>
                  <a:pt x="6844" y="44341"/>
                </a:lnTo>
                <a:lnTo>
                  <a:pt x="11932" y="42852"/>
                </a:lnTo>
                <a:lnTo>
                  <a:pt x="13670" y="41502"/>
                </a:lnTo>
                <a:lnTo>
                  <a:pt x="14829" y="39650"/>
                </a:lnTo>
                <a:lnTo>
                  <a:pt x="15601" y="37462"/>
                </a:lnTo>
                <a:lnTo>
                  <a:pt x="17068" y="36004"/>
                </a:lnTo>
                <a:lnTo>
                  <a:pt x="18999" y="35032"/>
                </a:lnTo>
                <a:lnTo>
                  <a:pt x="31347" y="31124"/>
                </a:lnTo>
                <a:lnTo>
                  <a:pt x="38043" y="28921"/>
                </a:lnTo>
                <a:lnTo>
                  <a:pt x="47270" y="26500"/>
                </a:lnTo>
                <a:lnTo>
                  <a:pt x="70222" y="21270"/>
                </a:lnTo>
                <a:lnTo>
                  <a:pt x="79200" y="19494"/>
                </a:lnTo>
                <a:lnTo>
                  <a:pt x="91715" y="17521"/>
                </a:lnTo>
                <a:lnTo>
                  <a:pt x="99243" y="16042"/>
                </a:lnTo>
                <a:lnTo>
                  <a:pt x="117768" y="11859"/>
                </a:lnTo>
                <a:lnTo>
                  <a:pt x="132805" y="10363"/>
                </a:lnTo>
                <a:lnTo>
                  <a:pt x="151402" y="9366"/>
                </a:lnTo>
                <a:lnTo>
                  <a:pt x="172372" y="8700"/>
                </a:lnTo>
                <a:lnTo>
                  <a:pt x="317316" y="7545"/>
                </a:lnTo>
                <a:lnTo>
                  <a:pt x="342989" y="7487"/>
                </a:lnTo>
                <a:lnTo>
                  <a:pt x="361057" y="6496"/>
                </a:lnTo>
                <a:lnTo>
                  <a:pt x="374055" y="4882"/>
                </a:lnTo>
                <a:lnTo>
                  <a:pt x="383673" y="2854"/>
                </a:lnTo>
                <a:lnTo>
                  <a:pt x="396899" y="601"/>
                </a:lnTo>
                <a:lnTo>
                  <a:pt x="401759" y="0"/>
                </a:lnTo>
                <a:lnTo>
                  <a:pt x="412240" y="1872"/>
                </a:lnTo>
                <a:lnTo>
                  <a:pt x="422295" y="4927"/>
                </a:lnTo>
                <a:lnTo>
                  <a:pt x="429940" y="6284"/>
                </a:lnTo>
                <a:lnTo>
                  <a:pt x="432359" y="7599"/>
                </a:lnTo>
                <a:lnTo>
                  <a:pt x="433972" y="9427"/>
                </a:lnTo>
                <a:lnTo>
                  <a:pt x="436561" y="14656"/>
                </a:lnTo>
                <a:lnTo>
                  <a:pt x="437072" y="24437"/>
                </a:lnTo>
                <a:lnTo>
                  <a:pt x="437197" y="70036"/>
                </a:lnTo>
                <a:lnTo>
                  <a:pt x="434657" y="78402"/>
                </a:lnTo>
                <a:lnTo>
                  <a:pt x="432647" y="83299"/>
                </a:lnTo>
                <a:lnTo>
                  <a:pt x="431306" y="89422"/>
                </a:lnTo>
                <a:lnTo>
                  <a:pt x="430413" y="96361"/>
                </a:lnTo>
                <a:lnTo>
                  <a:pt x="429817" y="103845"/>
                </a:lnTo>
                <a:lnTo>
                  <a:pt x="426615" y="114701"/>
                </a:lnTo>
                <a:lnTo>
                  <a:pt x="422969" y="122700"/>
                </a:lnTo>
                <a:lnTo>
                  <a:pt x="421349" y="129430"/>
                </a:lnTo>
                <a:lnTo>
                  <a:pt x="420629" y="138137"/>
                </a:lnTo>
                <a:lnTo>
                  <a:pt x="420437" y="143125"/>
                </a:lnTo>
                <a:lnTo>
                  <a:pt x="419356" y="152166"/>
                </a:lnTo>
                <a:lnTo>
                  <a:pt x="415616" y="177451"/>
                </a:lnTo>
                <a:lnTo>
                  <a:pt x="413285" y="188385"/>
                </a:lnTo>
                <a:lnTo>
                  <a:pt x="410778" y="197579"/>
                </a:lnTo>
                <a:lnTo>
                  <a:pt x="408155" y="205614"/>
                </a:lnTo>
                <a:lnTo>
                  <a:pt x="406406" y="213828"/>
                </a:lnTo>
                <a:lnTo>
                  <a:pt x="405240" y="222161"/>
                </a:lnTo>
                <a:lnTo>
                  <a:pt x="403944" y="237135"/>
                </a:lnTo>
                <a:lnTo>
                  <a:pt x="403369" y="246965"/>
                </a:lnTo>
                <a:lnTo>
                  <a:pt x="402263" y="252826"/>
                </a:lnTo>
                <a:lnTo>
                  <a:pt x="400573" y="259589"/>
                </a:lnTo>
                <a:lnTo>
                  <a:pt x="398494" y="266956"/>
                </a:lnTo>
                <a:lnTo>
                  <a:pt x="396183" y="277682"/>
                </a:lnTo>
                <a:lnTo>
                  <a:pt x="394883" y="289075"/>
                </a:lnTo>
                <a:lnTo>
                  <a:pt x="394444" y="301458"/>
                </a:lnTo>
                <a:lnTo>
                  <a:pt x="394345" y="326197"/>
                </a:lnTo>
                <a:lnTo>
                  <a:pt x="391800" y="335126"/>
                </a:lnTo>
                <a:lnTo>
                  <a:pt x="386955" y="347279"/>
                </a:lnTo>
                <a:lnTo>
                  <a:pt x="385046" y="357476"/>
                </a:lnTo>
                <a:lnTo>
                  <a:pt x="381317" y="366490"/>
                </a:lnTo>
                <a:lnTo>
                  <a:pt x="379024" y="376847"/>
                </a:lnTo>
                <a:lnTo>
                  <a:pt x="378413" y="382275"/>
                </a:lnTo>
                <a:lnTo>
                  <a:pt x="377053" y="385894"/>
                </a:lnTo>
                <a:lnTo>
                  <a:pt x="375194" y="388308"/>
                </a:lnTo>
                <a:lnTo>
                  <a:pt x="369917" y="392179"/>
                </a:lnTo>
                <a:lnTo>
                  <a:pt x="369484" y="393450"/>
                </a:lnTo>
                <a:lnTo>
                  <a:pt x="368732" y="400430"/>
                </a:lnTo>
                <a:lnTo>
                  <a:pt x="367742" y="400855"/>
                </a:lnTo>
                <a:lnTo>
                  <a:pt x="366129" y="401139"/>
                </a:lnTo>
                <a:lnTo>
                  <a:pt x="368618" y="4017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"/>
          <p:cNvSpPr/>
          <p:nvPr/>
        </p:nvSpPr>
        <p:spPr>
          <a:xfrm>
            <a:off x="2077521" y="4810717"/>
            <a:ext cx="231339" cy="247059"/>
          </a:xfrm>
          <a:custGeom>
            <a:avLst/>
            <a:gdLst/>
            <a:ahLst/>
            <a:cxnLst/>
            <a:rect l="0" t="0" r="0" b="0"/>
            <a:pathLst>
              <a:path w="231339" h="247059">
                <a:moveTo>
                  <a:pt x="231338" y="15600"/>
                </a:moveTo>
                <a:lnTo>
                  <a:pt x="222237" y="11049"/>
                </a:lnTo>
                <a:lnTo>
                  <a:pt x="215746" y="8756"/>
                </a:lnTo>
                <a:lnTo>
                  <a:pt x="207608" y="6275"/>
                </a:lnTo>
                <a:lnTo>
                  <a:pt x="198373" y="3668"/>
                </a:lnTo>
                <a:lnTo>
                  <a:pt x="191264" y="1931"/>
                </a:lnTo>
                <a:lnTo>
                  <a:pt x="185572" y="773"/>
                </a:lnTo>
                <a:lnTo>
                  <a:pt x="180825" y="0"/>
                </a:lnTo>
                <a:lnTo>
                  <a:pt x="172898" y="438"/>
                </a:lnTo>
                <a:lnTo>
                  <a:pt x="162851" y="1682"/>
                </a:lnTo>
                <a:lnTo>
                  <a:pt x="151390" y="3464"/>
                </a:lnTo>
                <a:lnTo>
                  <a:pt x="141844" y="5604"/>
                </a:lnTo>
                <a:lnTo>
                  <a:pt x="133576" y="7983"/>
                </a:lnTo>
                <a:lnTo>
                  <a:pt x="126158" y="10523"/>
                </a:lnTo>
                <a:lnTo>
                  <a:pt x="120261" y="12215"/>
                </a:lnTo>
                <a:lnTo>
                  <a:pt x="115377" y="13343"/>
                </a:lnTo>
                <a:lnTo>
                  <a:pt x="111168" y="14096"/>
                </a:lnTo>
                <a:lnTo>
                  <a:pt x="106457" y="15550"/>
                </a:lnTo>
                <a:lnTo>
                  <a:pt x="101412" y="17472"/>
                </a:lnTo>
                <a:lnTo>
                  <a:pt x="96143" y="19705"/>
                </a:lnTo>
                <a:lnTo>
                  <a:pt x="90726" y="22147"/>
                </a:lnTo>
                <a:lnTo>
                  <a:pt x="79626" y="27400"/>
                </a:lnTo>
                <a:lnTo>
                  <a:pt x="74952" y="31087"/>
                </a:lnTo>
                <a:lnTo>
                  <a:pt x="70883" y="35449"/>
                </a:lnTo>
                <a:lnTo>
                  <a:pt x="67218" y="40263"/>
                </a:lnTo>
                <a:lnTo>
                  <a:pt x="62870" y="43472"/>
                </a:lnTo>
                <a:lnTo>
                  <a:pt x="58066" y="45612"/>
                </a:lnTo>
                <a:lnTo>
                  <a:pt x="52959" y="47038"/>
                </a:lnTo>
                <a:lnTo>
                  <a:pt x="47649" y="49893"/>
                </a:lnTo>
                <a:lnTo>
                  <a:pt x="42203" y="53702"/>
                </a:lnTo>
                <a:lnTo>
                  <a:pt x="36668" y="58147"/>
                </a:lnTo>
                <a:lnTo>
                  <a:pt x="32026" y="61110"/>
                </a:lnTo>
                <a:lnTo>
                  <a:pt x="27979" y="63085"/>
                </a:lnTo>
                <a:lnTo>
                  <a:pt x="24328" y="64402"/>
                </a:lnTo>
                <a:lnTo>
                  <a:pt x="17731" y="68405"/>
                </a:lnTo>
                <a:lnTo>
                  <a:pt x="14639" y="70806"/>
                </a:lnTo>
                <a:lnTo>
                  <a:pt x="12577" y="73359"/>
                </a:lnTo>
                <a:lnTo>
                  <a:pt x="11202" y="76014"/>
                </a:lnTo>
                <a:lnTo>
                  <a:pt x="10286" y="78736"/>
                </a:lnTo>
                <a:lnTo>
                  <a:pt x="6728" y="84300"/>
                </a:lnTo>
                <a:lnTo>
                  <a:pt x="1233" y="91083"/>
                </a:lnTo>
                <a:lnTo>
                  <a:pt x="482" y="94551"/>
                </a:lnTo>
                <a:lnTo>
                  <a:pt x="148" y="101172"/>
                </a:lnTo>
                <a:lnTo>
                  <a:pt x="0" y="113639"/>
                </a:lnTo>
                <a:lnTo>
                  <a:pt x="913" y="118107"/>
                </a:lnTo>
                <a:lnTo>
                  <a:pt x="2474" y="121086"/>
                </a:lnTo>
                <a:lnTo>
                  <a:pt x="11823" y="130417"/>
                </a:lnTo>
                <a:lnTo>
                  <a:pt x="17367" y="132149"/>
                </a:lnTo>
                <a:lnTo>
                  <a:pt x="24873" y="133304"/>
                </a:lnTo>
                <a:lnTo>
                  <a:pt x="33688" y="134075"/>
                </a:lnTo>
                <a:lnTo>
                  <a:pt x="40516" y="133636"/>
                </a:lnTo>
                <a:lnTo>
                  <a:pt x="46021" y="132390"/>
                </a:lnTo>
                <a:lnTo>
                  <a:pt x="50644" y="130608"/>
                </a:lnTo>
                <a:lnTo>
                  <a:pt x="55630" y="127514"/>
                </a:lnTo>
                <a:lnTo>
                  <a:pt x="60860" y="123548"/>
                </a:lnTo>
                <a:lnTo>
                  <a:pt x="66251" y="118997"/>
                </a:lnTo>
                <a:lnTo>
                  <a:pt x="71750" y="115012"/>
                </a:lnTo>
                <a:lnTo>
                  <a:pt x="77321" y="111402"/>
                </a:lnTo>
                <a:lnTo>
                  <a:pt x="82940" y="108043"/>
                </a:lnTo>
                <a:lnTo>
                  <a:pt x="87639" y="104851"/>
                </a:lnTo>
                <a:lnTo>
                  <a:pt x="91724" y="101771"/>
                </a:lnTo>
                <a:lnTo>
                  <a:pt x="98802" y="95808"/>
                </a:lnTo>
                <a:lnTo>
                  <a:pt x="105124" y="89983"/>
                </a:lnTo>
                <a:lnTo>
                  <a:pt x="123139" y="72248"/>
                </a:lnTo>
                <a:lnTo>
                  <a:pt x="127773" y="65747"/>
                </a:lnTo>
                <a:lnTo>
                  <a:pt x="130863" y="59509"/>
                </a:lnTo>
                <a:lnTo>
                  <a:pt x="132922" y="53445"/>
                </a:lnTo>
                <a:lnTo>
                  <a:pt x="137152" y="45593"/>
                </a:lnTo>
                <a:lnTo>
                  <a:pt x="142830" y="36548"/>
                </a:lnTo>
                <a:lnTo>
                  <a:pt x="158822" y="12859"/>
                </a:lnTo>
                <a:lnTo>
                  <a:pt x="161087" y="11868"/>
                </a:lnTo>
                <a:lnTo>
                  <a:pt x="163549" y="12159"/>
                </a:lnTo>
                <a:lnTo>
                  <a:pt x="168825" y="14071"/>
                </a:lnTo>
                <a:lnTo>
                  <a:pt x="174345" y="14921"/>
                </a:lnTo>
                <a:lnTo>
                  <a:pt x="176198" y="16100"/>
                </a:lnTo>
                <a:lnTo>
                  <a:pt x="177433" y="17838"/>
                </a:lnTo>
                <a:lnTo>
                  <a:pt x="178256" y="19950"/>
                </a:lnTo>
                <a:lnTo>
                  <a:pt x="178806" y="24215"/>
                </a:lnTo>
                <a:lnTo>
                  <a:pt x="179171" y="29916"/>
                </a:lnTo>
                <a:lnTo>
                  <a:pt x="179416" y="36574"/>
                </a:lnTo>
                <a:lnTo>
                  <a:pt x="180531" y="41965"/>
                </a:lnTo>
                <a:lnTo>
                  <a:pt x="182227" y="46512"/>
                </a:lnTo>
                <a:lnTo>
                  <a:pt x="184310" y="50495"/>
                </a:lnTo>
                <a:lnTo>
                  <a:pt x="185698" y="55056"/>
                </a:lnTo>
                <a:lnTo>
                  <a:pt x="186624" y="60002"/>
                </a:lnTo>
                <a:lnTo>
                  <a:pt x="187241" y="65204"/>
                </a:lnTo>
                <a:lnTo>
                  <a:pt x="187653" y="70577"/>
                </a:lnTo>
                <a:lnTo>
                  <a:pt x="187927" y="76064"/>
                </a:lnTo>
                <a:lnTo>
                  <a:pt x="188232" y="87241"/>
                </a:lnTo>
                <a:lnTo>
                  <a:pt x="188467" y="132766"/>
                </a:lnTo>
                <a:lnTo>
                  <a:pt x="189422" y="142288"/>
                </a:lnTo>
                <a:lnTo>
                  <a:pt x="191012" y="154351"/>
                </a:lnTo>
                <a:lnTo>
                  <a:pt x="194366" y="178232"/>
                </a:lnTo>
                <a:lnTo>
                  <a:pt x="195260" y="185934"/>
                </a:lnTo>
                <a:lnTo>
                  <a:pt x="195856" y="192021"/>
                </a:lnTo>
                <a:lnTo>
                  <a:pt x="196254" y="199889"/>
                </a:lnTo>
                <a:lnTo>
                  <a:pt x="196695" y="218791"/>
                </a:lnTo>
                <a:lnTo>
                  <a:pt x="197766" y="226309"/>
                </a:lnTo>
                <a:lnTo>
                  <a:pt x="199431" y="232272"/>
                </a:lnTo>
                <a:lnTo>
                  <a:pt x="205621" y="2470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8"/>
          <p:cNvSpPr/>
          <p:nvPr/>
        </p:nvSpPr>
        <p:spPr>
          <a:xfrm>
            <a:off x="2357283" y="4800600"/>
            <a:ext cx="225714" cy="197033"/>
          </a:xfrm>
          <a:custGeom>
            <a:avLst/>
            <a:gdLst/>
            <a:ahLst/>
            <a:cxnLst/>
            <a:rect l="0" t="0" r="0" b="0"/>
            <a:pathLst>
              <a:path w="225714" h="197033">
                <a:moveTo>
                  <a:pt x="63019" y="0"/>
                </a:moveTo>
                <a:lnTo>
                  <a:pt x="53917" y="4551"/>
                </a:lnTo>
                <a:lnTo>
                  <a:pt x="46909" y="9325"/>
                </a:lnTo>
                <a:lnTo>
                  <a:pt x="43706" y="11931"/>
                </a:lnTo>
                <a:lnTo>
                  <a:pt x="40619" y="16527"/>
                </a:lnTo>
                <a:lnTo>
                  <a:pt x="37608" y="22447"/>
                </a:lnTo>
                <a:lnTo>
                  <a:pt x="34648" y="29252"/>
                </a:lnTo>
                <a:lnTo>
                  <a:pt x="28820" y="41893"/>
                </a:lnTo>
                <a:lnTo>
                  <a:pt x="25932" y="47931"/>
                </a:lnTo>
                <a:lnTo>
                  <a:pt x="17643" y="67340"/>
                </a:lnTo>
                <a:lnTo>
                  <a:pt x="12766" y="79183"/>
                </a:lnTo>
                <a:lnTo>
                  <a:pt x="8562" y="89936"/>
                </a:lnTo>
                <a:lnTo>
                  <a:pt x="1351" y="109504"/>
                </a:lnTo>
                <a:lnTo>
                  <a:pt x="0" y="116818"/>
                </a:lnTo>
                <a:lnTo>
                  <a:pt x="51" y="122646"/>
                </a:lnTo>
                <a:lnTo>
                  <a:pt x="1038" y="127484"/>
                </a:lnTo>
                <a:lnTo>
                  <a:pt x="6977" y="152496"/>
                </a:lnTo>
                <a:lnTo>
                  <a:pt x="10418" y="160719"/>
                </a:lnTo>
                <a:lnTo>
                  <a:pt x="14617" y="168106"/>
                </a:lnTo>
                <a:lnTo>
                  <a:pt x="19321" y="174935"/>
                </a:lnTo>
                <a:lnTo>
                  <a:pt x="23409" y="179489"/>
                </a:lnTo>
                <a:lnTo>
                  <a:pt x="27088" y="182524"/>
                </a:lnTo>
                <a:lnTo>
                  <a:pt x="30492" y="184548"/>
                </a:lnTo>
                <a:lnTo>
                  <a:pt x="34667" y="186849"/>
                </a:lnTo>
                <a:lnTo>
                  <a:pt x="44386" y="191946"/>
                </a:lnTo>
                <a:lnTo>
                  <a:pt x="48692" y="193687"/>
                </a:lnTo>
                <a:lnTo>
                  <a:pt x="52515" y="194847"/>
                </a:lnTo>
                <a:lnTo>
                  <a:pt x="59303" y="196136"/>
                </a:lnTo>
                <a:lnTo>
                  <a:pt x="65495" y="196709"/>
                </a:lnTo>
                <a:lnTo>
                  <a:pt x="69432" y="196862"/>
                </a:lnTo>
                <a:lnTo>
                  <a:pt x="78887" y="197032"/>
                </a:lnTo>
                <a:lnTo>
                  <a:pt x="84075" y="196124"/>
                </a:lnTo>
                <a:lnTo>
                  <a:pt x="89439" y="194567"/>
                </a:lnTo>
                <a:lnTo>
                  <a:pt x="94920" y="192577"/>
                </a:lnTo>
                <a:lnTo>
                  <a:pt x="99526" y="191249"/>
                </a:lnTo>
                <a:lnTo>
                  <a:pt x="103550" y="190364"/>
                </a:lnTo>
                <a:lnTo>
                  <a:pt x="107184" y="189774"/>
                </a:lnTo>
                <a:lnTo>
                  <a:pt x="111513" y="188429"/>
                </a:lnTo>
                <a:lnTo>
                  <a:pt x="116303" y="186579"/>
                </a:lnTo>
                <a:lnTo>
                  <a:pt x="121402" y="184393"/>
                </a:lnTo>
                <a:lnTo>
                  <a:pt x="126706" y="181031"/>
                </a:lnTo>
                <a:lnTo>
                  <a:pt x="132147" y="176885"/>
                </a:lnTo>
                <a:lnTo>
                  <a:pt x="137679" y="172216"/>
                </a:lnTo>
                <a:lnTo>
                  <a:pt x="142320" y="168150"/>
                </a:lnTo>
                <a:lnTo>
                  <a:pt x="150016" y="161094"/>
                </a:lnTo>
                <a:lnTo>
                  <a:pt x="164255" y="147215"/>
                </a:lnTo>
                <a:lnTo>
                  <a:pt x="180539" y="131037"/>
                </a:lnTo>
                <a:lnTo>
                  <a:pt x="185181" y="125458"/>
                </a:lnTo>
                <a:lnTo>
                  <a:pt x="189228" y="119834"/>
                </a:lnTo>
                <a:lnTo>
                  <a:pt x="192878" y="114179"/>
                </a:lnTo>
                <a:lnTo>
                  <a:pt x="197217" y="109457"/>
                </a:lnTo>
                <a:lnTo>
                  <a:pt x="202014" y="105356"/>
                </a:lnTo>
                <a:lnTo>
                  <a:pt x="207117" y="101670"/>
                </a:lnTo>
                <a:lnTo>
                  <a:pt x="211472" y="97307"/>
                </a:lnTo>
                <a:lnTo>
                  <a:pt x="215328" y="92494"/>
                </a:lnTo>
                <a:lnTo>
                  <a:pt x="218851" y="87380"/>
                </a:lnTo>
                <a:lnTo>
                  <a:pt x="221199" y="82066"/>
                </a:lnTo>
                <a:lnTo>
                  <a:pt x="222765" y="76618"/>
                </a:lnTo>
                <a:lnTo>
                  <a:pt x="223809" y="71081"/>
                </a:lnTo>
                <a:lnTo>
                  <a:pt x="224505" y="65485"/>
                </a:lnTo>
                <a:lnTo>
                  <a:pt x="224969" y="59849"/>
                </a:lnTo>
                <a:lnTo>
                  <a:pt x="225484" y="49459"/>
                </a:lnTo>
                <a:lnTo>
                  <a:pt x="225713" y="41667"/>
                </a:lnTo>
                <a:lnTo>
                  <a:pt x="224822" y="37303"/>
                </a:lnTo>
                <a:lnTo>
                  <a:pt x="223275" y="32489"/>
                </a:lnTo>
                <a:lnTo>
                  <a:pt x="221291" y="27374"/>
                </a:lnTo>
                <a:lnTo>
                  <a:pt x="219016" y="23964"/>
                </a:lnTo>
                <a:lnTo>
                  <a:pt x="216547" y="21691"/>
                </a:lnTo>
                <a:lnTo>
                  <a:pt x="211264" y="18212"/>
                </a:lnTo>
                <a:lnTo>
                  <a:pt x="205740" y="13492"/>
                </a:lnTo>
                <a:lnTo>
                  <a:pt x="202934" y="11852"/>
                </a:lnTo>
                <a:lnTo>
                  <a:pt x="193481" y="8592"/>
                </a:lnTo>
                <a:lnTo>
                  <a:pt x="189046" y="6680"/>
                </a:lnTo>
                <a:lnTo>
                  <a:pt x="184185" y="4453"/>
                </a:lnTo>
                <a:lnTo>
                  <a:pt x="177134" y="2969"/>
                </a:lnTo>
                <a:lnTo>
                  <a:pt x="168623" y="1979"/>
                </a:lnTo>
                <a:lnTo>
                  <a:pt x="159139" y="1319"/>
                </a:lnTo>
                <a:lnTo>
                  <a:pt x="143522" y="586"/>
                </a:lnTo>
                <a:lnTo>
                  <a:pt x="136690" y="391"/>
                </a:lnTo>
                <a:lnTo>
                  <a:pt x="127373" y="1213"/>
                </a:lnTo>
                <a:lnTo>
                  <a:pt x="116399" y="2714"/>
                </a:lnTo>
                <a:lnTo>
                  <a:pt x="104321" y="4666"/>
                </a:lnTo>
                <a:lnTo>
                  <a:pt x="94363" y="5968"/>
                </a:lnTo>
                <a:lnTo>
                  <a:pt x="85820" y="6836"/>
                </a:lnTo>
                <a:lnTo>
                  <a:pt x="63019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9"/>
          <p:cNvSpPr/>
          <p:nvPr/>
        </p:nvSpPr>
        <p:spPr>
          <a:xfrm>
            <a:off x="5686425" y="3360420"/>
            <a:ext cx="42863" cy="591503"/>
          </a:xfrm>
          <a:custGeom>
            <a:avLst/>
            <a:gdLst/>
            <a:ahLst/>
            <a:cxnLst/>
            <a:rect l="0" t="0" r="0" b="0"/>
            <a:pathLst>
              <a:path w="42863" h="591503">
                <a:moveTo>
                  <a:pt x="42862" y="0"/>
                </a:moveTo>
                <a:lnTo>
                  <a:pt x="42862" y="46822"/>
                </a:lnTo>
                <a:lnTo>
                  <a:pt x="40957" y="68362"/>
                </a:lnTo>
                <a:lnTo>
                  <a:pt x="33761" y="130395"/>
                </a:lnTo>
                <a:lnTo>
                  <a:pt x="30127" y="155510"/>
                </a:lnTo>
                <a:lnTo>
                  <a:pt x="26752" y="175111"/>
                </a:lnTo>
                <a:lnTo>
                  <a:pt x="23549" y="191036"/>
                </a:lnTo>
                <a:lnTo>
                  <a:pt x="21414" y="205462"/>
                </a:lnTo>
                <a:lnTo>
                  <a:pt x="19991" y="218889"/>
                </a:lnTo>
                <a:lnTo>
                  <a:pt x="17457" y="249684"/>
                </a:lnTo>
                <a:lnTo>
                  <a:pt x="13156" y="295121"/>
                </a:lnTo>
                <a:lnTo>
                  <a:pt x="11628" y="325334"/>
                </a:lnTo>
                <a:lnTo>
                  <a:pt x="9930" y="397005"/>
                </a:lnTo>
                <a:lnTo>
                  <a:pt x="8751" y="552425"/>
                </a:lnTo>
                <a:lnTo>
                  <a:pt x="0" y="591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0"/>
          <p:cNvSpPr/>
          <p:nvPr/>
        </p:nvSpPr>
        <p:spPr>
          <a:xfrm>
            <a:off x="5875211" y="3357070"/>
            <a:ext cx="274130" cy="533136"/>
          </a:xfrm>
          <a:custGeom>
            <a:avLst/>
            <a:gdLst/>
            <a:ahLst/>
            <a:cxnLst/>
            <a:rect l="0" t="0" r="0" b="0"/>
            <a:pathLst>
              <a:path w="274130" h="533136">
                <a:moveTo>
                  <a:pt x="214121" y="20495"/>
                </a:moveTo>
                <a:lnTo>
                  <a:pt x="214121" y="1182"/>
                </a:lnTo>
                <a:lnTo>
                  <a:pt x="212216" y="0"/>
                </a:lnTo>
                <a:lnTo>
                  <a:pt x="209041" y="164"/>
                </a:lnTo>
                <a:lnTo>
                  <a:pt x="201386" y="1934"/>
                </a:lnTo>
                <a:lnTo>
                  <a:pt x="194808" y="2721"/>
                </a:lnTo>
                <a:lnTo>
                  <a:pt x="191721" y="4835"/>
                </a:lnTo>
                <a:lnTo>
                  <a:pt x="185750" y="12265"/>
                </a:lnTo>
                <a:lnTo>
                  <a:pt x="177382" y="19377"/>
                </a:lnTo>
                <a:lnTo>
                  <a:pt x="151937" y="36255"/>
                </a:lnTo>
                <a:lnTo>
                  <a:pt x="145042" y="41479"/>
                </a:lnTo>
                <a:lnTo>
                  <a:pt x="138541" y="46867"/>
                </a:lnTo>
                <a:lnTo>
                  <a:pt x="132302" y="52364"/>
                </a:lnTo>
                <a:lnTo>
                  <a:pt x="112670" y="68631"/>
                </a:lnTo>
                <a:lnTo>
                  <a:pt x="100767" y="78303"/>
                </a:lnTo>
                <a:lnTo>
                  <a:pt x="90926" y="86656"/>
                </a:lnTo>
                <a:lnTo>
                  <a:pt x="82462" y="94130"/>
                </a:lnTo>
                <a:lnTo>
                  <a:pt x="74913" y="101017"/>
                </a:lnTo>
                <a:lnTo>
                  <a:pt x="65118" y="111324"/>
                </a:lnTo>
                <a:lnTo>
                  <a:pt x="53825" y="123910"/>
                </a:lnTo>
                <a:lnTo>
                  <a:pt x="41535" y="138016"/>
                </a:lnTo>
                <a:lnTo>
                  <a:pt x="32389" y="149324"/>
                </a:lnTo>
                <a:lnTo>
                  <a:pt x="25339" y="158769"/>
                </a:lnTo>
                <a:lnTo>
                  <a:pt x="19686" y="166970"/>
                </a:lnTo>
                <a:lnTo>
                  <a:pt x="14965" y="173390"/>
                </a:lnTo>
                <a:lnTo>
                  <a:pt x="7180" y="183063"/>
                </a:lnTo>
                <a:lnTo>
                  <a:pt x="3085" y="190537"/>
                </a:lnTo>
                <a:lnTo>
                  <a:pt x="1265" y="197034"/>
                </a:lnTo>
                <a:lnTo>
                  <a:pt x="0" y="211865"/>
                </a:lnTo>
                <a:lnTo>
                  <a:pt x="1841" y="214750"/>
                </a:lnTo>
                <a:lnTo>
                  <a:pt x="8967" y="220495"/>
                </a:lnTo>
                <a:lnTo>
                  <a:pt x="13534" y="223361"/>
                </a:lnTo>
                <a:lnTo>
                  <a:pt x="18484" y="226224"/>
                </a:lnTo>
                <a:lnTo>
                  <a:pt x="23689" y="229085"/>
                </a:lnTo>
                <a:lnTo>
                  <a:pt x="34779" y="232897"/>
                </a:lnTo>
                <a:lnTo>
                  <a:pt x="49792" y="237344"/>
                </a:lnTo>
                <a:lnTo>
                  <a:pt x="82031" y="246412"/>
                </a:lnTo>
                <a:lnTo>
                  <a:pt x="105884" y="253618"/>
                </a:lnTo>
                <a:lnTo>
                  <a:pt x="115293" y="256872"/>
                </a:lnTo>
                <a:lnTo>
                  <a:pt x="123471" y="259995"/>
                </a:lnTo>
                <a:lnTo>
                  <a:pt x="130827" y="263029"/>
                </a:lnTo>
                <a:lnTo>
                  <a:pt x="138589" y="266957"/>
                </a:lnTo>
                <a:lnTo>
                  <a:pt x="146622" y="271480"/>
                </a:lnTo>
                <a:lnTo>
                  <a:pt x="154834" y="276401"/>
                </a:lnTo>
                <a:lnTo>
                  <a:pt x="162214" y="280634"/>
                </a:lnTo>
                <a:lnTo>
                  <a:pt x="175494" y="287877"/>
                </a:lnTo>
                <a:lnTo>
                  <a:pt x="181702" y="292095"/>
                </a:lnTo>
                <a:lnTo>
                  <a:pt x="187746" y="296811"/>
                </a:lnTo>
                <a:lnTo>
                  <a:pt x="193680" y="301860"/>
                </a:lnTo>
                <a:lnTo>
                  <a:pt x="199541" y="307132"/>
                </a:lnTo>
                <a:lnTo>
                  <a:pt x="211133" y="318069"/>
                </a:lnTo>
                <a:lnTo>
                  <a:pt x="215939" y="324605"/>
                </a:lnTo>
                <a:lnTo>
                  <a:pt x="223819" y="339488"/>
                </a:lnTo>
                <a:lnTo>
                  <a:pt x="233611" y="359380"/>
                </a:lnTo>
                <a:lnTo>
                  <a:pt x="237070" y="373993"/>
                </a:lnTo>
                <a:lnTo>
                  <a:pt x="238608" y="390012"/>
                </a:lnTo>
                <a:lnTo>
                  <a:pt x="239292" y="406658"/>
                </a:lnTo>
                <a:lnTo>
                  <a:pt x="239677" y="441195"/>
                </a:lnTo>
                <a:lnTo>
                  <a:pt x="238778" y="451456"/>
                </a:lnTo>
                <a:lnTo>
                  <a:pt x="235240" y="467938"/>
                </a:lnTo>
                <a:lnTo>
                  <a:pt x="227952" y="481613"/>
                </a:lnTo>
                <a:lnTo>
                  <a:pt x="223342" y="487927"/>
                </a:lnTo>
                <a:lnTo>
                  <a:pt x="215679" y="497483"/>
                </a:lnTo>
                <a:lnTo>
                  <a:pt x="212302" y="501364"/>
                </a:lnTo>
                <a:lnTo>
                  <a:pt x="208146" y="504904"/>
                </a:lnTo>
                <a:lnTo>
                  <a:pt x="203470" y="508217"/>
                </a:lnTo>
                <a:lnTo>
                  <a:pt x="198448" y="511378"/>
                </a:lnTo>
                <a:lnTo>
                  <a:pt x="193195" y="514437"/>
                </a:lnTo>
                <a:lnTo>
                  <a:pt x="187788" y="517430"/>
                </a:lnTo>
                <a:lnTo>
                  <a:pt x="182278" y="520377"/>
                </a:lnTo>
                <a:lnTo>
                  <a:pt x="177652" y="523295"/>
                </a:lnTo>
                <a:lnTo>
                  <a:pt x="169973" y="529076"/>
                </a:lnTo>
                <a:lnTo>
                  <a:pt x="165639" y="530999"/>
                </a:lnTo>
                <a:lnTo>
                  <a:pt x="160845" y="532281"/>
                </a:lnTo>
                <a:lnTo>
                  <a:pt x="155743" y="533135"/>
                </a:lnTo>
                <a:lnTo>
                  <a:pt x="148533" y="532753"/>
                </a:lnTo>
                <a:lnTo>
                  <a:pt x="139915" y="531545"/>
                </a:lnTo>
                <a:lnTo>
                  <a:pt x="130361" y="529787"/>
                </a:lnTo>
                <a:lnTo>
                  <a:pt x="122086" y="527663"/>
                </a:lnTo>
                <a:lnTo>
                  <a:pt x="114664" y="525294"/>
                </a:lnTo>
                <a:lnTo>
                  <a:pt x="107811" y="522763"/>
                </a:lnTo>
                <a:lnTo>
                  <a:pt x="101338" y="519170"/>
                </a:lnTo>
                <a:lnTo>
                  <a:pt x="95117" y="514870"/>
                </a:lnTo>
                <a:lnTo>
                  <a:pt x="89065" y="510098"/>
                </a:lnTo>
                <a:lnTo>
                  <a:pt x="84078" y="505012"/>
                </a:lnTo>
                <a:lnTo>
                  <a:pt x="75997" y="494280"/>
                </a:lnTo>
                <a:lnTo>
                  <a:pt x="69230" y="483161"/>
                </a:lnTo>
                <a:lnTo>
                  <a:pt x="63047" y="470917"/>
                </a:lnTo>
                <a:lnTo>
                  <a:pt x="57124" y="455950"/>
                </a:lnTo>
                <a:lnTo>
                  <a:pt x="54212" y="445101"/>
                </a:lnTo>
                <a:lnTo>
                  <a:pt x="51317" y="432153"/>
                </a:lnTo>
                <a:lnTo>
                  <a:pt x="48435" y="417806"/>
                </a:lnTo>
                <a:lnTo>
                  <a:pt x="47467" y="405384"/>
                </a:lnTo>
                <a:lnTo>
                  <a:pt x="47773" y="394245"/>
                </a:lnTo>
                <a:lnTo>
                  <a:pt x="48930" y="383962"/>
                </a:lnTo>
                <a:lnTo>
                  <a:pt x="49701" y="374248"/>
                </a:lnTo>
                <a:lnTo>
                  <a:pt x="50215" y="364915"/>
                </a:lnTo>
                <a:lnTo>
                  <a:pt x="50558" y="355836"/>
                </a:lnTo>
                <a:lnTo>
                  <a:pt x="52692" y="345973"/>
                </a:lnTo>
                <a:lnTo>
                  <a:pt x="56019" y="335588"/>
                </a:lnTo>
                <a:lnTo>
                  <a:pt x="63843" y="314841"/>
                </a:lnTo>
                <a:lnTo>
                  <a:pt x="70496" y="296095"/>
                </a:lnTo>
                <a:lnTo>
                  <a:pt x="76461" y="283286"/>
                </a:lnTo>
                <a:lnTo>
                  <a:pt x="84248" y="268079"/>
                </a:lnTo>
                <a:lnTo>
                  <a:pt x="93249" y="251273"/>
                </a:lnTo>
                <a:lnTo>
                  <a:pt x="104012" y="234354"/>
                </a:lnTo>
                <a:lnTo>
                  <a:pt x="115950" y="217361"/>
                </a:lnTo>
                <a:lnTo>
                  <a:pt x="128671" y="200316"/>
                </a:lnTo>
                <a:lnTo>
                  <a:pt x="139057" y="187048"/>
                </a:lnTo>
                <a:lnTo>
                  <a:pt x="147886" y="176298"/>
                </a:lnTo>
                <a:lnTo>
                  <a:pt x="155677" y="167226"/>
                </a:lnTo>
                <a:lnTo>
                  <a:pt x="162776" y="159273"/>
                </a:lnTo>
                <a:lnTo>
                  <a:pt x="175744" y="145356"/>
                </a:lnTo>
                <a:lnTo>
                  <a:pt x="193754" y="126811"/>
                </a:lnTo>
                <a:lnTo>
                  <a:pt x="199591" y="121852"/>
                </a:lnTo>
                <a:lnTo>
                  <a:pt x="205387" y="117594"/>
                </a:lnTo>
                <a:lnTo>
                  <a:pt x="211156" y="113803"/>
                </a:lnTo>
                <a:lnTo>
                  <a:pt x="215954" y="109370"/>
                </a:lnTo>
                <a:lnTo>
                  <a:pt x="220106" y="104510"/>
                </a:lnTo>
                <a:lnTo>
                  <a:pt x="274129" y="63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1"/>
          <p:cNvSpPr/>
          <p:nvPr/>
        </p:nvSpPr>
        <p:spPr>
          <a:xfrm>
            <a:off x="6288630" y="3377565"/>
            <a:ext cx="339757" cy="479976"/>
          </a:xfrm>
          <a:custGeom>
            <a:avLst/>
            <a:gdLst/>
            <a:ahLst/>
            <a:cxnLst/>
            <a:rect l="0" t="0" r="0" b="0"/>
            <a:pathLst>
              <a:path w="339757" h="479976">
                <a:moveTo>
                  <a:pt x="169320" y="0"/>
                </a:moveTo>
                <a:lnTo>
                  <a:pt x="155667" y="9101"/>
                </a:lnTo>
                <a:lnTo>
                  <a:pt x="146424" y="16110"/>
                </a:lnTo>
                <a:lnTo>
                  <a:pt x="137237" y="25257"/>
                </a:lnTo>
                <a:lnTo>
                  <a:pt x="130786" y="33031"/>
                </a:lnTo>
                <a:lnTo>
                  <a:pt x="123628" y="42023"/>
                </a:lnTo>
                <a:lnTo>
                  <a:pt x="117903" y="49923"/>
                </a:lnTo>
                <a:lnTo>
                  <a:pt x="109003" y="63780"/>
                </a:lnTo>
                <a:lnTo>
                  <a:pt x="87731" y="96948"/>
                </a:lnTo>
                <a:lnTo>
                  <a:pt x="48721" y="161121"/>
                </a:lnTo>
                <a:lnTo>
                  <a:pt x="42248" y="174089"/>
                </a:lnTo>
                <a:lnTo>
                  <a:pt x="36980" y="186544"/>
                </a:lnTo>
                <a:lnTo>
                  <a:pt x="27635" y="212448"/>
                </a:lnTo>
                <a:lnTo>
                  <a:pt x="17131" y="243011"/>
                </a:lnTo>
                <a:lnTo>
                  <a:pt x="12615" y="255352"/>
                </a:lnTo>
                <a:lnTo>
                  <a:pt x="8653" y="265485"/>
                </a:lnTo>
                <a:lnTo>
                  <a:pt x="5058" y="274145"/>
                </a:lnTo>
                <a:lnTo>
                  <a:pt x="2662" y="285633"/>
                </a:lnTo>
                <a:lnTo>
                  <a:pt x="1065" y="299007"/>
                </a:lnTo>
                <a:lnTo>
                  <a:pt x="0" y="313638"/>
                </a:lnTo>
                <a:lnTo>
                  <a:pt x="242" y="326249"/>
                </a:lnTo>
                <a:lnTo>
                  <a:pt x="1356" y="337514"/>
                </a:lnTo>
                <a:lnTo>
                  <a:pt x="3051" y="347882"/>
                </a:lnTo>
                <a:lnTo>
                  <a:pt x="5135" y="358604"/>
                </a:lnTo>
                <a:lnTo>
                  <a:pt x="9989" y="380676"/>
                </a:lnTo>
                <a:lnTo>
                  <a:pt x="12616" y="389992"/>
                </a:lnTo>
                <a:lnTo>
                  <a:pt x="15321" y="398107"/>
                </a:lnTo>
                <a:lnTo>
                  <a:pt x="18076" y="405422"/>
                </a:lnTo>
                <a:lnTo>
                  <a:pt x="22771" y="414109"/>
                </a:lnTo>
                <a:lnTo>
                  <a:pt x="28758" y="423710"/>
                </a:lnTo>
                <a:lnTo>
                  <a:pt x="35607" y="433920"/>
                </a:lnTo>
                <a:lnTo>
                  <a:pt x="42078" y="441680"/>
                </a:lnTo>
                <a:lnTo>
                  <a:pt x="48297" y="447806"/>
                </a:lnTo>
                <a:lnTo>
                  <a:pt x="54348" y="452842"/>
                </a:lnTo>
                <a:lnTo>
                  <a:pt x="63611" y="463518"/>
                </a:lnTo>
                <a:lnTo>
                  <a:pt x="67415" y="469032"/>
                </a:lnTo>
                <a:lnTo>
                  <a:pt x="71855" y="472708"/>
                </a:lnTo>
                <a:lnTo>
                  <a:pt x="76721" y="475159"/>
                </a:lnTo>
                <a:lnTo>
                  <a:pt x="87207" y="477881"/>
                </a:lnTo>
                <a:lnTo>
                  <a:pt x="92670" y="478607"/>
                </a:lnTo>
                <a:lnTo>
                  <a:pt x="98218" y="479091"/>
                </a:lnTo>
                <a:lnTo>
                  <a:pt x="103821" y="479414"/>
                </a:lnTo>
                <a:lnTo>
                  <a:pt x="115127" y="479773"/>
                </a:lnTo>
                <a:lnTo>
                  <a:pt x="132202" y="479975"/>
                </a:lnTo>
                <a:lnTo>
                  <a:pt x="137907" y="479051"/>
                </a:lnTo>
                <a:lnTo>
                  <a:pt x="143615" y="477482"/>
                </a:lnTo>
                <a:lnTo>
                  <a:pt x="149325" y="475484"/>
                </a:lnTo>
                <a:lnTo>
                  <a:pt x="155037" y="473199"/>
                </a:lnTo>
                <a:lnTo>
                  <a:pt x="160751" y="470723"/>
                </a:lnTo>
                <a:lnTo>
                  <a:pt x="166465" y="468120"/>
                </a:lnTo>
                <a:lnTo>
                  <a:pt x="172179" y="464480"/>
                </a:lnTo>
                <a:lnTo>
                  <a:pt x="177893" y="460148"/>
                </a:lnTo>
                <a:lnTo>
                  <a:pt x="183608" y="455355"/>
                </a:lnTo>
                <a:lnTo>
                  <a:pt x="189323" y="450255"/>
                </a:lnTo>
                <a:lnTo>
                  <a:pt x="200752" y="439508"/>
                </a:lnTo>
                <a:lnTo>
                  <a:pt x="217897" y="422748"/>
                </a:lnTo>
                <a:lnTo>
                  <a:pt x="227422" y="410419"/>
                </a:lnTo>
                <a:lnTo>
                  <a:pt x="239487" y="393628"/>
                </a:lnTo>
                <a:lnTo>
                  <a:pt x="253245" y="373861"/>
                </a:lnTo>
                <a:lnTo>
                  <a:pt x="267180" y="351158"/>
                </a:lnTo>
                <a:lnTo>
                  <a:pt x="281232" y="326498"/>
                </a:lnTo>
                <a:lnTo>
                  <a:pt x="295363" y="300532"/>
                </a:lnTo>
                <a:lnTo>
                  <a:pt x="305736" y="279412"/>
                </a:lnTo>
                <a:lnTo>
                  <a:pt x="313604" y="261522"/>
                </a:lnTo>
                <a:lnTo>
                  <a:pt x="319801" y="245785"/>
                </a:lnTo>
                <a:lnTo>
                  <a:pt x="324886" y="229579"/>
                </a:lnTo>
                <a:lnTo>
                  <a:pt x="329228" y="213060"/>
                </a:lnTo>
                <a:lnTo>
                  <a:pt x="333075" y="196333"/>
                </a:lnTo>
                <a:lnTo>
                  <a:pt x="335640" y="182323"/>
                </a:lnTo>
                <a:lnTo>
                  <a:pt x="337350" y="170126"/>
                </a:lnTo>
                <a:lnTo>
                  <a:pt x="338490" y="159137"/>
                </a:lnTo>
                <a:lnTo>
                  <a:pt x="339249" y="149906"/>
                </a:lnTo>
                <a:lnTo>
                  <a:pt x="339756" y="141847"/>
                </a:lnTo>
                <a:lnTo>
                  <a:pt x="339366" y="126861"/>
                </a:lnTo>
                <a:lnTo>
                  <a:pt x="337929" y="118864"/>
                </a:lnTo>
                <a:lnTo>
                  <a:pt x="336019" y="110675"/>
                </a:lnTo>
                <a:lnTo>
                  <a:pt x="328815" y="96496"/>
                </a:lnTo>
                <a:lnTo>
                  <a:pt x="319264" y="83845"/>
                </a:lnTo>
                <a:lnTo>
                  <a:pt x="308669" y="71871"/>
                </a:lnTo>
                <a:lnTo>
                  <a:pt x="297610" y="60200"/>
                </a:lnTo>
                <a:lnTo>
                  <a:pt x="291994" y="54421"/>
                </a:lnTo>
                <a:lnTo>
                  <a:pt x="285392" y="49615"/>
                </a:lnTo>
                <a:lnTo>
                  <a:pt x="278135" y="45459"/>
                </a:lnTo>
                <a:lnTo>
                  <a:pt x="270438" y="41736"/>
                </a:lnTo>
                <a:lnTo>
                  <a:pt x="262449" y="38301"/>
                </a:lnTo>
                <a:lnTo>
                  <a:pt x="254266" y="35059"/>
                </a:lnTo>
                <a:lnTo>
                  <a:pt x="245953" y="31945"/>
                </a:lnTo>
                <a:lnTo>
                  <a:pt x="236601" y="29869"/>
                </a:lnTo>
                <a:lnTo>
                  <a:pt x="226556" y="28485"/>
                </a:lnTo>
                <a:lnTo>
                  <a:pt x="216050" y="27562"/>
                </a:lnTo>
                <a:lnTo>
                  <a:pt x="206189" y="26947"/>
                </a:lnTo>
                <a:lnTo>
                  <a:pt x="187610" y="26264"/>
                </a:lnTo>
                <a:lnTo>
                  <a:pt x="146510" y="25825"/>
                </a:lnTo>
                <a:lnTo>
                  <a:pt x="127750" y="25765"/>
                </a:lnTo>
                <a:lnTo>
                  <a:pt x="114936" y="26702"/>
                </a:lnTo>
                <a:lnTo>
                  <a:pt x="40732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2"/>
          <p:cNvSpPr/>
          <p:nvPr/>
        </p:nvSpPr>
        <p:spPr>
          <a:xfrm>
            <a:off x="6843712" y="3575924"/>
            <a:ext cx="300039" cy="15954"/>
          </a:xfrm>
          <a:custGeom>
            <a:avLst/>
            <a:gdLst/>
            <a:ahLst/>
            <a:cxnLst/>
            <a:rect l="0" t="0" r="0" b="0"/>
            <a:pathLst>
              <a:path w="300039" h="15954">
                <a:moveTo>
                  <a:pt x="0" y="7380"/>
                </a:moveTo>
                <a:lnTo>
                  <a:pt x="86180" y="7380"/>
                </a:lnTo>
                <a:lnTo>
                  <a:pt x="93649" y="6428"/>
                </a:lnTo>
                <a:lnTo>
                  <a:pt x="100533" y="4841"/>
                </a:lnTo>
                <a:lnTo>
                  <a:pt x="107027" y="2830"/>
                </a:lnTo>
                <a:lnTo>
                  <a:pt x="118976" y="1489"/>
                </a:lnTo>
                <a:lnTo>
                  <a:pt x="134563" y="596"/>
                </a:lnTo>
                <a:lnTo>
                  <a:pt x="152573" y="0"/>
                </a:lnTo>
                <a:lnTo>
                  <a:pt x="170295" y="555"/>
                </a:lnTo>
                <a:lnTo>
                  <a:pt x="187825" y="1878"/>
                </a:lnTo>
                <a:lnTo>
                  <a:pt x="205227" y="3712"/>
                </a:lnTo>
                <a:lnTo>
                  <a:pt x="220638" y="4935"/>
                </a:lnTo>
                <a:lnTo>
                  <a:pt x="234722" y="5750"/>
                </a:lnTo>
                <a:lnTo>
                  <a:pt x="247922" y="6294"/>
                </a:lnTo>
                <a:lnTo>
                  <a:pt x="259579" y="7608"/>
                </a:lnTo>
                <a:lnTo>
                  <a:pt x="270208" y="9438"/>
                </a:lnTo>
                <a:lnTo>
                  <a:pt x="300038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3"/>
          <p:cNvSpPr/>
          <p:nvPr/>
        </p:nvSpPr>
        <p:spPr>
          <a:xfrm>
            <a:off x="7221439" y="3351905"/>
            <a:ext cx="273784" cy="617163"/>
          </a:xfrm>
          <a:custGeom>
            <a:avLst/>
            <a:gdLst/>
            <a:ahLst/>
            <a:cxnLst/>
            <a:rect l="0" t="0" r="0" b="0"/>
            <a:pathLst>
              <a:path w="273784" h="617163">
                <a:moveTo>
                  <a:pt x="273783" y="51377"/>
                </a:moveTo>
                <a:lnTo>
                  <a:pt x="269232" y="37724"/>
                </a:lnTo>
                <a:lnTo>
                  <a:pt x="261852" y="20133"/>
                </a:lnTo>
                <a:lnTo>
                  <a:pt x="253631" y="7406"/>
                </a:lnTo>
                <a:lnTo>
                  <a:pt x="250824" y="4918"/>
                </a:lnTo>
                <a:lnTo>
                  <a:pt x="248000" y="3259"/>
                </a:lnTo>
                <a:lnTo>
                  <a:pt x="245164" y="2154"/>
                </a:lnTo>
                <a:lnTo>
                  <a:pt x="236933" y="925"/>
                </a:lnTo>
                <a:lnTo>
                  <a:pt x="232071" y="597"/>
                </a:lnTo>
                <a:lnTo>
                  <a:pt x="226925" y="379"/>
                </a:lnTo>
                <a:lnTo>
                  <a:pt x="216128" y="136"/>
                </a:lnTo>
                <a:lnTo>
                  <a:pt x="194788" y="0"/>
                </a:lnTo>
                <a:lnTo>
                  <a:pt x="187782" y="933"/>
                </a:lnTo>
                <a:lnTo>
                  <a:pt x="181206" y="2508"/>
                </a:lnTo>
                <a:lnTo>
                  <a:pt x="152415" y="11879"/>
                </a:lnTo>
                <a:lnTo>
                  <a:pt x="145247" y="14567"/>
                </a:lnTo>
                <a:lnTo>
                  <a:pt x="138562" y="17312"/>
                </a:lnTo>
                <a:lnTo>
                  <a:pt x="132200" y="20095"/>
                </a:lnTo>
                <a:lnTo>
                  <a:pt x="125102" y="23855"/>
                </a:lnTo>
                <a:lnTo>
                  <a:pt x="117513" y="28266"/>
                </a:lnTo>
                <a:lnTo>
                  <a:pt x="109595" y="33112"/>
                </a:lnTo>
                <a:lnTo>
                  <a:pt x="103365" y="38248"/>
                </a:lnTo>
                <a:lnTo>
                  <a:pt x="98258" y="43577"/>
                </a:lnTo>
                <a:lnTo>
                  <a:pt x="93902" y="49035"/>
                </a:lnTo>
                <a:lnTo>
                  <a:pt x="88140" y="54578"/>
                </a:lnTo>
                <a:lnTo>
                  <a:pt x="81440" y="60178"/>
                </a:lnTo>
                <a:lnTo>
                  <a:pt x="74118" y="65817"/>
                </a:lnTo>
                <a:lnTo>
                  <a:pt x="67330" y="72434"/>
                </a:lnTo>
                <a:lnTo>
                  <a:pt x="60900" y="79702"/>
                </a:lnTo>
                <a:lnTo>
                  <a:pt x="54709" y="87405"/>
                </a:lnTo>
                <a:lnTo>
                  <a:pt x="49628" y="94446"/>
                </a:lnTo>
                <a:lnTo>
                  <a:pt x="41444" y="107349"/>
                </a:lnTo>
                <a:lnTo>
                  <a:pt x="32091" y="121974"/>
                </a:lnTo>
                <a:lnTo>
                  <a:pt x="26930" y="129874"/>
                </a:lnTo>
                <a:lnTo>
                  <a:pt x="18655" y="146272"/>
                </a:lnTo>
                <a:lnTo>
                  <a:pt x="11803" y="164990"/>
                </a:lnTo>
                <a:lnTo>
                  <a:pt x="8642" y="176649"/>
                </a:lnTo>
                <a:lnTo>
                  <a:pt x="5583" y="189184"/>
                </a:lnTo>
                <a:lnTo>
                  <a:pt x="2182" y="208192"/>
                </a:lnTo>
                <a:lnTo>
                  <a:pt x="269" y="227063"/>
                </a:lnTo>
                <a:lnTo>
                  <a:pt x="0" y="231366"/>
                </a:lnTo>
                <a:lnTo>
                  <a:pt x="774" y="235188"/>
                </a:lnTo>
                <a:lnTo>
                  <a:pt x="4173" y="241973"/>
                </a:lnTo>
                <a:lnTo>
                  <a:pt x="11441" y="251148"/>
                </a:lnTo>
                <a:lnTo>
                  <a:pt x="14117" y="253138"/>
                </a:lnTo>
                <a:lnTo>
                  <a:pt x="19628" y="255349"/>
                </a:lnTo>
                <a:lnTo>
                  <a:pt x="28086" y="256593"/>
                </a:lnTo>
                <a:lnTo>
                  <a:pt x="36314" y="254344"/>
                </a:lnTo>
                <a:lnTo>
                  <a:pt x="41176" y="252411"/>
                </a:lnTo>
                <a:lnTo>
                  <a:pt x="46322" y="250170"/>
                </a:lnTo>
                <a:lnTo>
                  <a:pt x="57119" y="245139"/>
                </a:lnTo>
                <a:lnTo>
                  <a:pt x="62665" y="241512"/>
                </a:lnTo>
                <a:lnTo>
                  <a:pt x="68268" y="237189"/>
                </a:lnTo>
                <a:lnTo>
                  <a:pt x="73908" y="232402"/>
                </a:lnTo>
                <a:lnTo>
                  <a:pt x="79573" y="227305"/>
                </a:lnTo>
                <a:lnTo>
                  <a:pt x="90947" y="216562"/>
                </a:lnTo>
                <a:lnTo>
                  <a:pt x="115053" y="195278"/>
                </a:lnTo>
                <a:lnTo>
                  <a:pt x="143230" y="170578"/>
                </a:lnTo>
                <a:lnTo>
                  <a:pt x="162102" y="153250"/>
                </a:lnTo>
                <a:lnTo>
                  <a:pt x="168849" y="145010"/>
                </a:lnTo>
                <a:lnTo>
                  <a:pt x="174299" y="136659"/>
                </a:lnTo>
                <a:lnTo>
                  <a:pt x="178886" y="128234"/>
                </a:lnTo>
                <a:lnTo>
                  <a:pt x="184801" y="119761"/>
                </a:lnTo>
                <a:lnTo>
                  <a:pt x="191602" y="111253"/>
                </a:lnTo>
                <a:lnTo>
                  <a:pt x="198994" y="102725"/>
                </a:lnTo>
                <a:lnTo>
                  <a:pt x="204873" y="95134"/>
                </a:lnTo>
                <a:lnTo>
                  <a:pt x="209746" y="88168"/>
                </a:lnTo>
                <a:lnTo>
                  <a:pt x="216748" y="76302"/>
                </a:lnTo>
                <a:lnTo>
                  <a:pt x="223782" y="58382"/>
                </a:lnTo>
                <a:lnTo>
                  <a:pt x="227748" y="48775"/>
                </a:lnTo>
                <a:lnTo>
                  <a:pt x="229510" y="41331"/>
                </a:lnTo>
                <a:lnTo>
                  <a:pt x="230933" y="38965"/>
                </a:lnTo>
                <a:lnTo>
                  <a:pt x="232834" y="37387"/>
                </a:lnTo>
                <a:lnTo>
                  <a:pt x="235053" y="36335"/>
                </a:lnTo>
                <a:lnTo>
                  <a:pt x="236534" y="36587"/>
                </a:lnTo>
                <a:lnTo>
                  <a:pt x="237520" y="37707"/>
                </a:lnTo>
                <a:lnTo>
                  <a:pt x="238177" y="39406"/>
                </a:lnTo>
                <a:lnTo>
                  <a:pt x="239104" y="55450"/>
                </a:lnTo>
                <a:lnTo>
                  <a:pt x="239378" y="73751"/>
                </a:lnTo>
                <a:lnTo>
                  <a:pt x="239459" y="132195"/>
                </a:lnTo>
                <a:lnTo>
                  <a:pt x="238518" y="161453"/>
                </a:lnTo>
                <a:lnTo>
                  <a:pt x="233595" y="262533"/>
                </a:lnTo>
                <a:lnTo>
                  <a:pt x="231713" y="348786"/>
                </a:lnTo>
                <a:lnTo>
                  <a:pt x="231273" y="385806"/>
                </a:lnTo>
                <a:lnTo>
                  <a:pt x="233617" y="450520"/>
                </a:lnTo>
                <a:lnTo>
                  <a:pt x="237752" y="545244"/>
                </a:lnTo>
                <a:lnTo>
                  <a:pt x="239149" y="593749"/>
                </a:lnTo>
                <a:lnTo>
                  <a:pt x="240216" y="599648"/>
                </a:lnTo>
                <a:lnTo>
                  <a:pt x="248066" y="617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4"/>
          <p:cNvSpPr/>
          <p:nvPr/>
        </p:nvSpPr>
        <p:spPr>
          <a:xfrm>
            <a:off x="7615296" y="3413209"/>
            <a:ext cx="325179" cy="512926"/>
          </a:xfrm>
          <a:custGeom>
            <a:avLst/>
            <a:gdLst/>
            <a:ahLst/>
            <a:cxnLst/>
            <a:rect l="0" t="0" r="0" b="0"/>
            <a:pathLst>
              <a:path w="325179" h="512926">
                <a:moveTo>
                  <a:pt x="102811" y="32936"/>
                </a:moveTo>
                <a:lnTo>
                  <a:pt x="93710" y="28385"/>
                </a:lnTo>
                <a:lnTo>
                  <a:pt x="86701" y="23611"/>
                </a:lnTo>
                <a:lnTo>
                  <a:pt x="78992" y="17335"/>
                </a:lnTo>
                <a:lnTo>
                  <a:pt x="72857" y="16477"/>
                </a:lnTo>
                <a:lnTo>
                  <a:pt x="62498" y="15926"/>
                </a:lnTo>
                <a:lnTo>
                  <a:pt x="60696" y="17786"/>
                </a:lnTo>
                <a:lnTo>
                  <a:pt x="51704" y="33315"/>
                </a:lnTo>
                <a:lnTo>
                  <a:pt x="39139" y="57869"/>
                </a:lnTo>
                <a:lnTo>
                  <a:pt x="32741" y="71465"/>
                </a:lnTo>
                <a:lnTo>
                  <a:pt x="20551" y="99273"/>
                </a:lnTo>
                <a:lnTo>
                  <a:pt x="15587" y="111450"/>
                </a:lnTo>
                <a:lnTo>
                  <a:pt x="7530" y="132601"/>
                </a:lnTo>
                <a:lnTo>
                  <a:pt x="5000" y="142242"/>
                </a:lnTo>
                <a:lnTo>
                  <a:pt x="3314" y="151526"/>
                </a:lnTo>
                <a:lnTo>
                  <a:pt x="2190" y="160574"/>
                </a:lnTo>
                <a:lnTo>
                  <a:pt x="1440" y="169463"/>
                </a:lnTo>
                <a:lnTo>
                  <a:pt x="940" y="178246"/>
                </a:lnTo>
                <a:lnTo>
                  <a:pt x="385" y="195626"/>
                </a:lnTo>
                <a:lnTo>
                  <a:pt x="29" y="237686"/>
                </a:lnTo>
                <a:lnTo>
                  <a:pt x="0" y="252304"/>
                </a:lnTo>
                <a:lnTo>
                  <a:pt x="1885" y="270621"/>
                </a:lnTo>
                <a:lnTo>
                  <a:pt x="5047" y="291405"/>
                </a:lnTo>
                <a:lnTo>
                  <a:pt x="9060" y="313834"/>
                </a:lnTo>
                <a:lnTo>
                  <a:pt x="12688" y="331643"/>
                </a:lnTo>
                <a:lnTo>
                  <a:pt x="16059" y="346374"/>
                </a:lnTo>
                <a:lnTo>
                  <a:pt x="19259" y="359052"/>
                </a:lnTo>
                <a:lnTo>
                  <a:pt x="23297" y="373219"/>
                </a:lnTo>
                <a:lnTo>
                  <a:pt x="32865" y="404200"/>
                </a:lnTo>
                <a:lnTo>
                  <a:pt x="38083" y="416653"/>
                </a:lnTo>
                <a:lnTo>
                  <a:pt x="43466" y="426860"/>
                </a:lnTo>
                <a:lnTo>
                  <a:pt x="60145" y="452867"/>
                </a:lnTo>
                <a:lnTo>
                  <a:pt x="65794" y="461480"/>
                </a:lnTo>
                <a:lnTo>
                  <a:pt x="72419" y="470079"/>
                </a:lnTo>
                <a:lnTo>
                  <a:pt x="79692" y="478670"/>
                </a:lnTo>
                <a:lnTo>
                  <a:pt x="87398" y="487254"/>
                </a:lnTo>
                <a:lnTo>
                  <a:pt x="94441" y="493930"/>
                </a:lnTo>
                <a:lnTo>
                  <a:pt x="101041" y="499332"/>
                </a:lnTo>
                <a:lnTo>
                  <a:pt x="107346" y="503887"/>
                </a:lnTo>
                <a:lnTo>
                  <a:pt x="116891" y="508947"/>
                </a:lnTo>
                <a:lnTo>
                  <a:pt x="125262" y="511196"/>
                </a:lnTo>
                <a:lnTo>
                  <a:pt x="135332" y="512196"/>
                </a:lnTo>
                <a:lnTo>
                  <a:pt x="140684" y="512463"/>
                </a:lnTo>
                <a:lnTo>
                  <a:pt x="151711" y="512759"/>
                </a:lnTo>
                <a:lnTo>
                  <a:pt x="164078" y="512925"/>
                </a:lnTo>
                <a:lnTo>
                  <a:pt x="173221" y="510424"/>
                </a:lnTo>
                <a:lnTo>
                  <a:pt x="178325" y="508424"/>
                </a:lnTo>
                <a:lnTo>
                  <a:pt x="183634" y="506138"/>
                </a:lnTo>
                <a:lnTo>
                  <a:pt x="194613" y="501058"/>
                </a:lnTo>
                <a:lnTo>
                  <a:pt x="199254" y="497417"/>
                </a:lnTo>
                <a:lnTo>
                  <a:pt x="206952" y="488292"/>
                </a:lnTo>
                <a:lnTo>
                  <a:pt x="216641" y="472444"/>
                </a:lnTo>
                <a:lnTo>
                  <a:pt x="230238" y="451158"/>
                </a:lnTo>
                <a:lnTo>
                  <a:pt x="239197" y="437480"/>
                </a:lnTo>
                <a:lnTo>
                  <a:pt x="248027" y="421694"/>
                </a:lnTo>
                <a:lnTo>
                  <a:pt x="256772" y="404503"/>
                </a:lnTo>
                <a:lnTo>
                  <a:pt x="286787" y="342658"/>
                </a:lnTo>
                <a:lnTo>
                  <a:pt x="292137" y="329904"/>
                </a:lnTo>
                <a:lnTo>
                  <a:pt x="296656" y="317592"/>
                </a:lnTo>
                <a:lnTo>
                  <a:pt x="310753" y="275008"/>
                </a:lnTo>
                <a:lnTo>
                  <a:pt x="313828" y="264802"/>
                </a:lnTo>
                <a:lnTo>
                  <a:pt x="319787" y="243302"/>
                </a:lnTo>
                <a:lnTo>
                  <a:pt x="321757" y="233187"/>
                </a:lnTo>
                <a:lnTo>
                  <a:pt x="323069" y="223587"/>
                </a:lnTo>
                <a:lnTo>
                  <a:pt x="323945" y="214329"/>
                </a:lnTo>
                <a:lnTo>
                  <a:pt x="324529" y="205299"/>
                </a:lnTo>
                <a:lnTo>
                  <a:pt x="324919" y="196422"/>
                </a:lnTo>
                <a:lnTo>
                  <a:pt x="325178" y="187647"/>
                </a:lnTo>
                <a:lnTo>
                  <a:pt x="324399" y="176081"/>
                </a:lnTo>
                <a:lnTo>
                  <a:pt x="322926" y="162656"/>
                </a:lnTo>
                <a:lnTo>
                  <a:pt x="320992" y="147991"/>
                </a:lnTo>
                <a:lnTo>
                  <a:pt x="317798" y="133452"/>
                </a:lnTo>
                <a:lnTo>
                  <a:pt x="313764" y="118996"/>
                </a:lnTo>
                <a:lnTo>
                  <a:pt x="309169" y="104597"/>
                </a:lnTo>
                <a:lnTo>
                  <a:pt x="305152" y="93092"/>
                </a:lnTo>
                <a:lnTo>
                  <a:pt x="301523" y="83518"/>
                </a:lnTo>
                <a:lnTo>
                  <a:pt x="293997" y="67799"/>
                </a:lnTo>
                <a:lnTo>
                  <a:pt x="284303" y="54463"/>
                </a:lnTo>
                <a:lnTo>
                  <a:pt x="279050" y="48240"/>
                </a:lnTo>
                <a:lnTo>
                  <a:pt x="273644" y="42186"/>
                </a:lnTo>
                <a:lnTo>
                  <a:pt x="268135" y="36245"/>
                </a:lnTo>
                <a:lnTo>
                  <a:pt x="262557" y="31332"/>
                </a:lnTo>
                <a:lnTo>
                  <a:pt x="256934" y="27104"/>
                </a:lnTo>
                <a:lnTo>
                  <a:pt x="251280" y="23333"/>
                </a:lnTo>
                <a:lnTo>
                  <a:pt x="244652" y="19866"/>
                </a:lnTo>
                <a:lnTo>
                  <a:pt x="237377" y="16602"/>
                </a:lnTo>
                <a:lnTo>
                  <a:pt x="229670" y="13474"/>
                </a:lnTo>
                <a:lnTo>
                  <a:pt x="222626" y="11389"/>
                </a:lnTo>
                <a:lnTo>
                  <a:pt x="216025" y="9999"/>
                </a:lnTo>
                <a:lnTo>
                  <a:pt x="209719" y="9072"/>
                </a:lnTo>
                <a:lnTo>
                  <a:pt x="190014" y="5502"/>
                </a:lnTo>
                <a:lnTo>
                  <a:pt x="178091" y="3216"/>
                </a:lnTo>
                <a:lnTo>
                  <a:pt x="166332" y="1693"/>
                </a:lnTo>
                <a:lnTo>
                  <a:pt x="154684" y="677"/>
                </a:lnTo>
                <a:lnTo>
                  <a:pt x="143108" y="0"/>
                </a:lnTo>
                <a:lnTo>
                  <a:pt x="133486" y="501"/>
                </a:lnTo>
                <a:lnTo>
                  <a:pt x="125166" y="1787"/>
                </a:lnTo>
                <a:lnTo>
                  <a:pt x="107227" y="6145"/>
                </a:lnTo>
                <a:lnTo>
                  <a:pt x="105755" y="7456"/>
                </a:lnTo>
                <a:lnTo>
                  <a:pt x="104773" y="9281"/>
                </a:lnTo>
                <a:lnTo>
                  <a:pt x="102811" y="157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5"/>
          <p:cNvSpPr/>
          <p:nvPr/>
        </p:nvSpPr>
        <p:spPr>
          <a:xfrm>
            <a:off x="8189594" y="3549015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0"/>
                </a:moveTo>
                <a:lnTo>
                  <a:pt x="13654" y="4551"/>
                </a:lnTo>
                <a:lnTo>
                  <a:pt x="19580" y="5891"/>
                </a:lnTo>
                <a:lnTo>
                  <a:pt x="25436" y="6785"/>
                </a:lnTo>
                <a:lnTo>
                  <a:pt x="31246" y="7381"/>
                </a:lnTo>
                <a:lnTo>
                  <a:pt x="37975" y="7778"/>
                </a:lnTo>
                <a:lnTo>
                  <a:pt x="53073" y="8219"/>
                </a:lnTo>
                <a:lnTo>
                  <a:pt x="86741" y="8467"/>
                </a:lnTo>
                <a:lnTo>
                  <a:pt x="107356" y="10407"/>
                </a:lnTo>
                <a:lnTo>
                  <a:pt x="201476" y="22129"/>
                </a:lnTo>
                <a:lnTo>
                  <a:pt x="214327" y="23325"/>
                </a:lnTo>
                <a:lnTo>
                  <a:pt x="223847" y="25074"/>
                </a:lnTo>
                <a:lnTo>
                  <a:pt x="231147" y="27194"/>
                </a:lnTo>
                <a:lnTo>
                  <a:pt x="236966" y="29559"/>
                </a:lnTo>
                <a:lnTo>
                  <a:pt x="241798" y="31136"/>
                </a:lnTo>
                <a:lnTo>
                  <a:pt x="245971" y="32187"/>
                </a:lnTo>
                <a:lnTo>
                  <a:pt x="257175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6"/>
          <p:cNvSpPr/>
          <p:nvPr/>
        </p:nvSpPr>
        <p:spPr>
          <a:xfrm>
            <a:off x="8190340" y="3634740"/>
            <a:ext cx="307866" cy="17146"/>
          </a:xfrm>
          <a:custGeom>
            <a:avLst/>
            <a:gdLst/>
            <a:ahLst/>
            <a:cxnLst/>
            <a:rect l="0" t="0" r="0" b="0"/>
            <a:pathLst>
              <a:path w="307866" h="17146">
                <a:moveTo>
                  <a:pt x="24972" y="0"/>
                </a:moveTo>
                <a:lnTo>
                  <a:pt x="6769" y="4551"/>
                </a:lnTo>
                <a:lnTo>
                  <a:pt x="2359" y="5891"/>
                </a:lnTo>
                <a:lnTo>
                  <a:pt x="372" y="6785"/>
                </a:lnTo>
                <a:lnTo>
                  <a:pt x="0" y="7381"/>
                </a:lnTo>
                <a:lnTo>
                  <a:pt x="1656" y="7778"/>
                </a:lnTo>
                <a:lnTo>
                  <a:pt x="8578" y="8219"/>
                </a:lnTo>
                <a:lnTo>
                  <a:pt x="14994" y="9289"/>
                </a:lnTo>
                <a:lnTo>
                  <a:pt x="23083" y="10955"/>
                </a:lnTo>
                <a:lnTo>
                  <a:pt x="32286" y="13018"/>
                </a:lnTo>
                <a:lnTo>
                  <a:pt x="41278" y="13441"/>
                </a:lnTo>
                <a:lnTo>
                  <a:pt x="50129" y="12771"/>
                </a:lnTo>
                <a:lnTo>
                  <a:pt x="58889" y="11371"/>
                </a:lnTo>
                <a:lnTo>
                  <a:pt x="70444" y="10438"/>
                </a:lnTo>
                <a:lnTo>
                  <a:pt x="83861" y="9816"/>
                </a:lnTo>
                <a:lnTo>
                  <a:pt x="122431" y="8941"/>
                </a:lnTo>
                <a:lnTo>
                  <a:pt x="253136" y="8573"/>
                </a:lnTo>
                <a:lnTo>
                  <a:pt x="258996" y="9525"/>
                </a:lnTo>
                <a:lnTo>
                  <a:pt x="264809" y="11112"/>
                </a:lnTo>
                <a:lnTo>
                  <a:pt x="270588" y="13123"/>
                </a:lnTo>
                <a:lnTo>
                  <a:pt x="275393" y="14464"/>
                </a:lnTo>
                <a:lnTo>
                  <a:pt x="279549" y="15357"/>
                </a:lnTo>
                <a:lnTo>
                  <a:pt x="30786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7"/>
          <p:cNvSpPr/>
          <p:nvPr/>
        </p:nvSpPr>
        <p:spPr>
          <a:xfrm>
            <a:off x="7315362" y="4286290"/>
            <a:ext cx="257014" cy="574318"/>
          </a:xfrm>
          <a:custGeom>
            <a:avLst/>
            <a:gdLst/>
            <a:ahLst/>
            <a:cxnLst/>
            <a:rect l="0" t="0" r="0" b="0"/>
            <a:pathLst>
              <a:path w="257014" h="574318">
                <a:moveTo>
                  <a:pt x="257013" y="17105"/>
                </a:moveTo>
                <a:lnTo>
                  <a:pt x="238809" y="12554"/>
                </a:lnTo>
                <a:lnTo>
                  <a:pt x="230589" y="10261"/>
                </a:lnTo>
                <a:lnTo>
                  <a:pt x="213836" y="5173"/>
                </a:lnTo>
                <a:lnTo>
                  <a:pt x="206321" y="3435"/>
                </a:lnTo>
                <a:lnTo>
                  <a:pt x="199406" y="2277"/>
                </a:lnTo>
                <a:lnTo>
                  <a:pt x="192890" y="1504"/>
                </a:lnTo>
                <a:lnTo>
                  <a:pt x="187595" y="990"/>
                </a:lnTo>
                <a:lnTo>
                  <a:pt x="183112" y="646"/>
                </a:lnTo>
                <a:lnTo>
                  <a:pt x="179170" y="417"/>
                </a:lnTo>
                <a:lnTo>
                  <a:pt x="169711" y="163"/>
                </a:lnTo>
                <a:lnTo>
                  <a:pt x="143565" y="0"/>
                </a:lnTo>
                <a:lnTo>
                  <a:pt x="136614" y="1892"/>
                </a:lnTo>
                <a:lnTo>
                  <a:pt x="130075" y="5058"/>
                </a:lnTo>
                <a:lnTo>
                  <a:pt x="101341" y="23827"/>
                </a:lnTo>
                <a:lnTo>
                  <a:pt x="95129" y="30158"/>
                </a:lnTo>
                <a:lnTo>
                  <a:pt x="90035" y="37237"/>
                </a:lnTo>
                <a:lnTo>
                  <a:pt x="85687" y="44814"/>
                </a:lnTo>
                <a:lnTo>
                  <a:pt x="79930" y="51770"/>
                </a:lnTo>
                <a:lnTo>
                  <a:pt x="73235" y="58313"/>
                </a:lnTo>
                <a:lnTo>
                  <a:pt x="65914" y="64579"/>
                </a:lnTo>
                <a:lnTo>
                  <a:pt x="59128" y="71614"/>
                </a:lnTo>
                <a:lnTo>
                  <a:pt x="52700" y="79162"/>
                </a:lnTo>
                <a:lnTo>
                  <a:pt x="46510" y="87051"/>
                </a:lnTo>
                <a:lnTo>
                  <a:pt x="40478" y="95168"/>
                </a:lnTo>
                <a:lnTo>
                  <a:pt x="28695" y="111807"/>
                </a:lnTo>
                <a:lnTo>
                  <a:pt x="23838" y="120244"/>
                </a:lnTo>
                <a:lnTo>
                  <a:pt x="15902" y="137239"/>
                </a:lnTo>
                <a:lnTo>
                  <a:pt x="9200" y="154318"/>
                </a:lnTo>
                <a:lnTo>
                  <a:pt x="3998" y="171433"/>
                </a:lnTo>
                <a:lnTo>
                  <a:pt x="1686" y="188565"/>
                </a:lnTo>
                <a:lnTo>
                  <a:pt x="1070" y="199039"/>
                </a:lnTo>
                <a:lnTo>
                  <a:pt x="386" y="223377"/>
                </a:lnTo>
                <a:lnTo>
                  <a:pt x="0" y="250201"/>
                </a:lnTo>
                <a:lnTo>
                  <a:pt x="2803" y="257275"/>
                </a:lnTo>
                <a:lnTo>
                  <a:pt x="7530" y="263896"/>
                </a:lnTo>
                <a:lnTo>
                  <a:pt x="26545" y="283658"/>
                </a:lnTo>
                <a:lnTo>
                  <a:pt x="30026" y="286247"/>
                </a:lnTo>
                <a:lnTo>
                  <a:pt x="36432" y="289124"/>
                </a:lnTo>
                <a:lnTo>
                  <a:pt x="42454" y="290402"/>
                </a:lnTo>
                <a:lnTo>
                  <a:pt x="45394" y="290743"/>
                </a:lnTo>
                <a:lnTo>
                  <a:pt x="49259" y="290018"/>
                </a:lnTo>
                <a:lnTo>
                  <a:pt x="53740" y="288581"/>
                </a:lnTo>
                <a:lnTo>
                  <a:pt x="58632" y="286671"/>
                </a:lnTo>
                <a:lnTo>
                  <a:pt x="63799" y="284446"/>
                </a:lnTo>
                <a:lnTo>
                  <a:pt x="74620" y="279434"/>
                </a:lnTo>
                <a:lnTo>
                  <a:pt x="91422" y="271256"/>
                </a:lnTo>
                <a:lnTo>
                  <a:pt x="97089" y="266548"/>
                </a:lnTo>
                <a:lnTo>
                  <a:pt x="102772" y="260553"/>
                </a:lnTo>
                <a:lnTo>
                  <a:pt x="108466" y="253699"/>
                </a:lnTo>
                <a:lnTo>
                  <a:pt x="114166" y="247224"/>
                </a:lnTo>
                <a:lnTo>
                  <a:pt x="125581" y="234950"/>
                </a:lnTo>
                <a:lnTo>
                  <a:pt x="131291" y="228058"/>
                </a:lnTo>
                <a:lnTo>
                  <a:pt x="137004" y="220605"/>
                </a:lnTo>
                <a:lnTo>
                  <a:pt x="142716" y="212779"/>
                </a:lnTo>
                <a:lnTo>
                  <a:pt x="154144" y="196464"/>
                </a:lnTo>
                <a:lnTo>
                  <a:pt x="159859" y="188112"/>
                </a:lnTo>
                <a:lnTo>
                  <a:pt x="166526" y="176830"/>
                </a:lnTo>
                <a:lnTo>
                  <a:pt x="173828" y="163593"/>
                </a:lnTo>
                <a:lnTo>
                  <a:pt x="181554" y="149053"/>
                </a:lnTo>
                <a:lnTo>
                  <a:pt x="188610" y="134598"/>
                </a:lnTo>
                <a:lnTo>
                  <a:pt x="195218" y="120199"/>
                </a:lnTo>
                <a:lnTo>
                  <a:pt x="201529" y="105836"/>
                </a:lnTo>
                <a:lnTo>
                  <a:pt x="205736" y="92452"/>
                </a:lnTo>
                <a:lnTo>
                  <a:pt x="208540" y="79719"/>
                </a:lnTo>
                <a:lnTo>
                  <a:pt x="210411" y="67420"/>
                </a:lnTo>
                <a:lnTo>
                  <a:pt x="212488" y="51215"/>
                </a:lnTo>
                <a:lnTo>
                  <a:pt x="213411" y="42742"/>
                </a:lnTo>
                <a:lnTo>
                  <a:pt x="213658" y="41816"/>
                </a:lnTo>
                <a:lnTo>
                  <a:pt x="213822" y="42151"/>
                </a:lnTo>
                <a:lnTo>
                  <a:pt x="214150" y="519539"/>
                </a:lnTo>
                <a:lnTo>
                  <a:pt x="215103" y="531131"/>
                </a:lnTo>
                <a:lnTo>
                  <a:pt x="216690" y="540764"/>
                </a:lnTo>
                <a:lnTo>
                  <a:pt x="220995" y="555595"/>
                </a:lnTo>
                <a:lnTo>
                  <a:pt x="223476" y="560883"/>
                </a:lnTo>
                <a:lnTo>
                  <a:pt x="231295" y="5743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8"/>
          <p:cNvSpPr/>
          <p:nvPr/>
        </p:nvSpPr>
        <p:spPr>
          <a:xfrm>
            <a:off x="7686599" y="4286507"/>
            <a:ext cx="288174" cy="496433"/>
          </a:xfrm>
          <a:custGeom>
            <a:avLst/>
            <a:gdLst/>
            <a:ahLst/>
            <a:cxnLst/>
            <a:rect l="0" t="0" r="0" b="0"/>
            <a:pathLst>
              <a:path w="288174" h="496433">
                <a:moveTo>
                  <a:pt x="57226" y="51178"/>
                </a:moveTo>
                <a:lnTo>
                  <a:pt x="48124" y="55728"/>
                </a:lnTo>
                <a:lnTo>
                  <a:pt x="44491" y="58974"/>
                </a:lnTo>
                <a:lnTo>
                  <a:pt x="37914" y="67660"/>
                </a:lnTo>
                <a:lnTo>
                  <a:pt x="34826" y="75501"/>
                </a:lnTo>
                <a:lnTo>
                  <a:pt x="31815" y="85491"/>
                </a:lnTo>
                <a:lnTo>
                  <a:pt x="28855" y="96913"/>
                </a:lnTo>
                <a:lnTo>
                  <a:pt x="26882" y="107386"/>
                </a:lnTo>
                <a:lnTo>
                  <a:pt x="25567" y="117224"/>
                </a:lnTo>
                <a:lnTo>
                  <a:pt x="24690" y="126642"/>
                </a:lnTo>
                <a:lnTo>
                  <a:pt x="23152" y="136729"/>
                </a:lnTo>
                <a:lnTo>
                  <a:pt x="21176" y="147265"/>
                </a:lnTo>
                <a:lnTo>
                  <a:pt x="6608" y="218854"/>
                </a:lnTo>
                <a:lnTo>
                  <a:pt x="3478" y="238209"/>
                </a:lnTo>
                <a:lnTo>
                  <a:pt x="1391" y="254923"/>
                </a:lnTo>
                <a:lnTo>
                  <a:pt x="0" y="269875"/>
                </a:lnTo>
                <a:lnTo>
                  <a:pt x="25" y="286511"/>
                </a:lnTo>
                <a:lnTo>
                  <a:pt x="995" y="304269"/>
                </a:lnTo>
                <a:lnTo>
                  <a:pt x="2593" y="322775"/>
                </a:lnTo>
                <a:lnTo>
                  <a:pt x="4612" y="337970"/>
                </a:lnTo>
                <a:lnTo>
                  <a:pt x="6910" y="350957"/>
                </a:lnTo>
                <a:lnTo>
                  <a:pt x="9394" y="362474"/>
                </a:lnTo>
                <a:lnTo>
                  <a:pt x="12003" y="373008"/>
                </a:lnTo>
                <a:lnTo>
                  <a:pt x="14695" y="382889"/>
                </a:lnTo>
                <a:lnTo>
                  <a:pt x="20225" y="401487"/>
                </a:lnTo>
                <a:lnTo>
                  <a:pt x="25858" y="419278"/>
                </a:lnTo>
                <a:lnTo>
                  <a:pt x="31537" y="434171"/>
                </a:lnTo>
                <a:lnTo>
                  <a:pt x="38189" y="447139"/>
                </a:lnTo>
                <a:lnTo>
                  <a:pt x="42629" y="453265"/>
                </a:lnTo>
                <a:lnTo>
                  <a:pt x="47494" y="459253"/>
                </a:lnTo>
                <a:lnTo>
                  <a:pt x="55441" y="468447"/>
                </a:lnTo>
                <a:lnTo>
                  <a:pt x="62148" y="475708"/>
                </a:lnTo>
                <a:lnTo>
                  <a:pt x="68302" y="482110"/>
                </a:lnTo>
                <a:lnTo>
                  <a:pt x="76754" y="488131"/>
                </a:lnTo>
                <a:lnTo>
                  <a:pt x="81674" y="491070"/>
                </a:lnTo>
                <a:lnTo>
                  <a:pt x="86860" y="493029"/>
                </a:lnTo>
                <a:lnTo>
                  <a:pt x="92222" y="494335"/>
                </a:lnTo>
                <a:lnTo>
                  <a:pt x="97701" y="495206"/>
                </a:lnTo>
                <a:lnTo>
                  <a:pt x="103259" y="495787"/>
                </a:lnTo>
                <a:lnTo>
                  <a:pt x="108870" y="496174"/>
                </a:lnTo>
                <a:lnTo>
                  <a:pt x="114515" y="496432"/>
                </a:lnTo>
                <a:lnTo>
                  <a:pt x="120184" y="495651"/>
                </a:lnTo>
                <a:lnTo>
                  <a:pt x="125868" y="494178"/>
                </a:lnTo>
                <a:lnTo>
                  <a:pt x="131562" y="492244"/>
                </a:lnTo>
                <a:lnTo>
                  <a:pt x="139168" y="489049"/>
                </a:lnTo>
                <a:lnTo>
                  <a:pt x="148049" y="485014"/>
                </a:lnTo>
                <a:lnTo>
                  <a:pt x="157779" y="480420"/>
                </a:lnTo>
                <a:lnTo>
                  <a:pt x="166172" y="475451"/>
                </a:lnTo>
                <a:lnTo>
                  <a:pt x="173671" y="470234"/>
                </a:lnTo>
                <a:lnTo>
                  <a:pt x="180577" y="464851"/>
                </a:lnTo>
                <a:lnTo>
                  <a:pt x="186132" y="459357"/>
                </a:lnTo>
                <a:lnTo>
                  <a:pt x="199455" y="442524"/>
                </a:lnTo>
                <a:lnTo>
                  <a:pt x="204433" y="436853"/>
                </a:lnTo>
                <a:lnTo>
                  <a:pt x="209657" y="431167"/>
                </a:lnTo>
                <a:lnTo>
                  <a:pt x="225620" y="412149"/>
                </a:lnTo>
                <a:lnTo>
                  <a:pt x="235211" y="400410"/>
                </a:lnTo>
                <a:lnTo>
                  <a:pt x="242558" y="389727"/>
                </a:lnTo>
                <a:lnTo>
                  <a:pt x="248408" y="379747"/>
                </a:lnTo>
                <a:lnTo>
                  <a:pt x="253260" y="370237"/>
                </a:lnTo>
                <a:lnTo>
                  <a:pt x="257447" y="361039"/>
                </a:lnTo>
                <a:lnTo>
                  <a:pt x="261192" y="352049"/>
                </a:lnTo>
                <a:lnTo>
                  <a:pt x="264641" y="343199"/>
                </a:lnTo>
                <a:lnTo>
                  <a:pt x="267892" y="330631"/>
                </a:lnTo>
                <a:lnTo>
                  <a:pt x="271012" y="315584"/>
                </a:lnTo>
                <a:lnTo>
                  <a:pt x="274046" y="298886"/>
                </a:lnTo>
                <a:lnTo>
                  <a:pt x="277019" y="284897"/>
                </a:lnTo>
                <a:lnTo>
                  <a:pt x="279955" y="272713"/>
                </a:lnTo>
                <a:lnTo>
                  <a:pt x="282864" y="261733"/>
                </a:lnTo>
                <a:lnTo>
                  <a:pt x="284804" y="248698"/>
                </a:lnTo>
                <a:lnTo>
                  <a:pt x="286098" y="234293"/>
                </a:lnTo>
                <a:lnTo>
                  <a:pt x="287534" y="205905"/>
                </a:lnTo>
                <a:lnTo>
                  <a:pt x="288173" y="183763"/>
                </a:lnTo>
                <a:lnTo>
                  <a:pt x="287390" y="173858"/>
                </a:lnTo>
                <a:lnTo>
                  <a:pt x="285916" y="164397"/>
                </a:lnTo>
                <a:lnTo>
                  <a:pt x="283981" y="155232"/>
                </a:lnTo>
                <a:lnTo>
                  <a:pt x="280785" y="144360"/>
                </a:lnTo>
                <a:lnTo>
                  <a:pt x="276750" y="132349"/>
                </a:lnTo>
                <a:lnTo>
                  <a:pt x="272156" y="119579"/>
                </a:lnTo>
                <a:lnTo>
                  <a:pt x="266234" y="107256"/>
                </a:lnTo>
                <a:lnTo>
                  <a:pt x="259431" y="95231"/>
                </a:lnTo>
                <a:lnTo>
                  <a:pt x="252036" y="83404"/>
                </a:lnTo>
                <a:lnTo>
                  <a:pt x="246154" y="74567"/>
                </a:lnTo>
                <a:lnTo>
                  <a:pt x="241281" y="67723"/>
                </a:lnTo>
                <a:lnTo>
                  <a:pt x="237079" y="62208"/>
                </a:lnTo>
                <a:lnTo>
                  <a:pt x="231420" y="56626"/>
                </a:lnTo>
                <a:lnTo>
                  <a:pt x="224790" y="51000"/>
                </a:lnTo>
                <a:lnTo>
                  <a:pt x="217513" y="45344"/>
                </a:lnTo>
                <a:lnTo>
                  <a:pt x="210756" y="40621"/>
                </a:lnTo>
                <a:lnTo>
                  <a:pt x="204347" y="36520"/>
                </a:lnTo>
                <a:lnTo>
                  <a:pt x="198168" y="32834"/>
                </a:lnTo>
                <a:lnTo>
                  <a:pt x="191193" y="29423"/>
                </a:lnTo>
                <a:lnTo>
                  <a:pt x="183684" y="26197"/>
                </a:lnTo>
                <a:lnTo>
                  <a:pt x="175821" y="23094"/>
                </a:lnTo>
                <a:lnTo>
                  <a:pt x="166770" y="19120"/>
                </a:lnTo>
                <a:lnTo>
                  <a:pt x="146551" y="9625"/>
                </a:lnTo>
                <a:lnTo>
                  <a:pt x="136779" y="6331"/>
                </a:lnTo>
                <a:lnTo>
                  <a:pt x="127406" y="4135"/>
                </a:lnTo>
                <a:lnTo>
                  <a:pt x="118300" y="2671"/>
                </a:lnTo>
                <a:lnTo>
                  <a:pt x="110325" y="1695"/>
                </a:lnTo>
                <a:lnTo>
                  <a:pt x="103103" y="1044"/>
                </a:lnTo>
                <a:lnTo>
                  <a:pt x="96383" y="610"/>
                </a:lnTo>
                <a:lnTo>
                  <a:pt x="89045" y="321"/>
                </a:lnTo>
                <a:lnTo>
                  <a:pt x="73273" y="0"/>
                </a:lnTo>
                <a:lnTo>
                  <a:pt x="66019" y="866"/>
                </a:lnTo>
                <a:lnTo>
                  <a:pt x="59277" y="2397"/>
                </a:lnTo>
                <a:lnTo>
                  <a:pt x="45755" y="6637"/>
                </a:lnTo>
                <a:lnTo>
                  <a:pt x="38149" y="9102"/>
                </a:lnTo>
                <a:lnTo>
                  <a:pt x="5791" y="25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9"/>
          <p:cNvSpPr/>
          <p:nvPr/>
        </p:nvSpPr>
        <p:spPr>
          <a:xfrm>
            <a:off x="5634990" y="5169217"/>
            <a:ext cx="214313" cy="171451"/>
          </a:xfrm>
          <a:custGeom>
            <a:avLst/>
            <a:gdLst/>
            <a:ahLst/>
            <a:cxnLst/>
            <a:rect l="0" t="0" r="0" b="0"/>
            <a:pathLst>
              <a:path w="214313" h="17145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7796" y="15575"/>
                </a:lnTo>
                <a:lnTo>
                  <a:pt x="16482" y="24702"/>
                </a:lnTo>
                <a:lnTo>
                  <a:pt x="21465" y="28850"/>
                </a:lnTo>
                <a:lnTo>
                  <a:pt x="26693" y="32569"/>
                </a:lnTo>
                <a:lnTo>
                  <a:pt x="32083" y="36000"/>
                </a:lnTo>
                <a:lnTo>
                  <a:pt x="36628" y="38288"/>
                </a:lnTo>
                <a:lnTo>
                  <a:pt x="40611" y="39813"/>
                </a:lnTo>
                <a:lnTo>
                  <a:pt x="44219" y="40829"/>
                </a:lnTo>
                <a:lnTo>
                  <a:pt x="50434" y="44365"/>
                </a:lnTo>
                <a:lnTo>
                  <a:pt x="58388" y="49579"/>
                </a:lnTo>
                <a:lnTo>
                  <a:pt x="67500" y="55913"/>
                </a:lnTo>
                <a:lnTo>
                  <a:pt x="74528" y="61088"/>
                </a:lnTo>
                <a:lnTo>
                  <a:pt x="80165" y="65490"/>
                </a:lnTo>
                <a:lnTo>
                  <a:pt x="84876" y="69377"/>
                </a:lnTo>
                <a:lnTo>
                  <a:pt x="89921" y="72922"/>
                </a:lnTo>
                <a:lnTo>
                  <a:pt x="95190" y="76237"/>
                </a:lnTo>
                <a:lnTo>
                  <a:pt x="100607" y="79400"/>
                </a:lnTo>
                <a:lnTo>
                  <a:pt x="106124" y="82461"/>
                </a:lnTo>
                <a:lnTo>
                  <a:pt x="117334" y="88402"/>
                </a:lnTo>
                <a:lnTo>
                  <a:pt x="122037" y="92272"/>
                </a:lnTo>
                <a:lnTo>
                  <a:pt x="126126" y="96757"/>
                </a:lnTo>
                <a:lnTo>
                  <a:pt x="129803" y="101653"/>
                </a:lnTo>
                <a:lnTo>
                  <a:pt x="134160" y="105868"/>
                </a:lnTo>
                <a:lnTo>
                  <a:pt x="138970" y="109632"/>
                </a:lnTo>
                <a:lnTo>
                  <a:pt x="144082" y="113093"/>
                </a:lnTo>
                <a:lnTo>
                  <a:pt x="148442" y="116353"/>
                </a:lnTo>
                <a:lnTo>
                  <a:pt x="152301" y="119479"/>
                </a:lnTo>
                <a:lnTo>
                  <a:pt x="155827" y="122515"/>
                </a:lnTo>
                <a:lnTo>
                  <a:pt x="160081" y="127397"/>
                </a:lnTo>
                <a:lnTo>
                  <a:pt x="164823" y="133508"/>
                </a:lnTo>
                <a:lnTo>
                  <a:pt x="169890" y="140441"/>
                </a:lnTo>
                <a:lnTo>
                  <a:pt x="174219" y="145062"/>
                </a:lnTo>
                <a:lnTo>
                  <a:pt x="178059" y="148143"/>
                </a:lnTo>
                <a:lnTo>
                  <a:pt x="181571" y="150197"/>
                </a:lnTo>
                <a:lnTo>
                  <a:pt x="188013" y="155019"/>
                </a:lnTo>
                <a:lnTo>
                  <a:pt x="194051" y="160338"/>
                </a:lnTo>
                <a:lnTo>
                  <a:pt x="196995" y="163090"/>
                </a:lnTo>
                <a:lnTo>
                  <a:pt x="21431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0"/>
          <p:cNvSpPr/>
          <p:nvPr/>
        </p:nvSpPr>
        <p:spPr>
          <a:xfrm>
            <a:off x="5643562" y="5126354"/>
            <a:ext cx="137161" cy="231459"/>
          </a:xfrm>
          <a:custGeom>
            <a:avLst/>
            <a:gdLst/>
            <a:ahLst/>
            <a:cxnLst/>
            <a:rect l="0" t="0" r="0" b="0"/>
            <a:pathLst>
              <a:path w="137161" h="231459">
                <a:moveTo>
                  <a:pt x="137160" y="0"/>
                </a:moveTo>
                <a:lnTo>
                  <a:pt x="128058" y="4552"/>
                </a:lnTo>
                <a:lnTo>
                  <a:pt x="124425" y="6844"/>
                </a:lnTo>
                <a:lnTo>
                  <a:pt x="121050" y="9325"/>
                </a:lnTo>
                <a:lnTo>
                  <a:pt x="117847" y="11932"/>
                </a:lnTo>
                <a:lnTo>
                  <a:pt x="115713" y="14623"/>
                </a:lnTo>
                <a:lnTo>
                  <a:pt x="114290" y="17368"/>
                </a:lnTo>
                <a:lnTo>
                  <a:pt x="107454" y="37721"/>
                </a:lnTo>
                <a:lnTo>
                  <a:pt x="104021" y="46103"/>
                </a:lnTo>
                <a:lnTo>
                  <a:pt x="99828" y="55501"/>
                </a:lnTo>
                <a:lnTo>
                  <a:pt x="95127" y="65576"/>
                </a:lnTo>
                <a:lnTo>
                  <a:pt x="90088" y="75150"/>
                </a:lnTo>
                <a:lnTo>
                  <a:pt x="84824" y="84390"/>
                </a:lnTo>
                <a:lnTo>
                  <a:pt x="79409" y="93408"/>
                </a:lnTo>
                <a:lnTo>
                  <a:pt x="73894" y="104182"/>
                </a:lnTo>
                <a:lnTo>
                  <a:pt x="68313" y="116127"/>
                </a:lnTo>
                <a:lnTo>
                  <a:pt x="62687" y="128853"/>
                </a:lnTo>
                <a:lnTo>
                  <a:pt x="51356" y="153153"/>
                </a:lnTo>
                <a:lnTo>
                  <a:pt x="33110" y="190696"/>
                </a:lnTo>
                <a:lnTo>
                  <a:pt x="29694" y="196664"/>
                </a:lnTo>
                <a:lnTo>
                  <a:pt x="26463" y="201594"/>
                </a:lnTo>
                <a:lnTo>
                  <a:pt x="23357" y="205834"/>
                </a:lnTo>
                <a:lnTo>
                  <a:pt x="19381" y="209613"/>
                </a:lnTo>
                <a:lnTo>
                  <a:pt x="14826" y="213085"/>
                </a:lnTo>
                <a:lnTo>
                  <a:pt x="9884" y="216352"/>
                </a:lnTo>
                <a:lnTo>
                  <a:pt x="6590" y="219482"/>
                </a:lnTo>
                <a:lnTo>
                  <a:pt x="4393" y="22252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1"/>
          <p:cNvSpPr/>
          <p:nvPr/>
        </p:nvSpPr>
        <p:spPr>
          <a:xfrm>
            <a:off x="1845944" y="3550206"/>
            <a:ext cx="242671" cy="346288"/>
          </a:xfrm>
          <a:custGeom>
            <a:avLst/>
            <a:gdLst/>
            <a:ahLst/>
            <a:cxnLst/>
            <a:rect l="0" t="0" r="0" b="0"/>
            <a:pathLst>
              <a:path w="242671" h="346288">
                <a:moveTo>
                  <a:pt x="42863" y="7381"/>
                </a:moveTo>
                <a:lnTo>
                  <a:pt x="28101" y="0"/>
                </a:lnTo>
                <a:lnTo>
                  <a:pt x="28259" y="555"/>
                </a:lnTo>
                <a:lnTo>
                  <a:pt x="30975" y="3713"/>
                </a:lnTo>
                <a:lnTo>
                  <a:pt x="32080" y="5888"/>
                </a:lnTo>
                <a:lnTo>
                  <a:pt x="33308" y="10845"/>
                </a:lnTo>
                <a:lnTo>
                  <a:pt x="33999" y="18991"/>
                </a:lnTo>
                <a:lnTo>
                  <a:pt x="36701" y="27146"/>
                </a:lnTo>
                <a:lnTo>
                  <a:pt x="40124" y="36168"/>
                </a:lnTo>
                <a:lnTo>
                  <a:pt x="41646" y="43353"/>
                </a:lnTo>
                <a:lnTo>
                  <a:pt x="44862" y="49721"/>
                </a:lnTo>
                <a:lnTo>
                  <a:pt x="50419" y="57631"/>
                </a:lnTo>
                <a:lnTo>
                  <a:pt x="59239" y="70672"/>
                </a:lnTo>
                <a:lnTo>
                  <a:pt x="64258" y="76245"/>
                </a:lnTo>
                <a:lnTo>
                  <a:pt x="69509" y="80913"/>
                </a:lnTo>
                <a:lnTo>
                  <a:pt x="74914" y="84977"/>
                </a:lnTo>
                <a:lnTo>
                  <a:pt x="79471" y="88639"/>
                </a:lnTo>
                <a:lnTo>
                  <a:pt x="83460" y="92033"/>
                </a:lnTo>
                <a:lnTo>
                  <a:pt x="87073" y="95249"/>
                </a:lnTo>
                <a:lnTo>
                  <a:pt x="93627" y="98821"/>
                </a:lnTo>
                <a:lnTo>
                  <a:pt x="96708" y="99773"/>
                </a:lnTo>
                <a:lnTo>
                  <a:pt x="102672" y="103372"/>
                </a:lnTo>
                <a:lnTo>
                  <a:pt x="105595" y="105665"/>
                </a:lnTo>
                <a:lnTo>
                  <a:pt x="109450" y="107194"/>
                </a:lnTo>
                <a:lnTo>
                  <a:pt x="113924" y="108213"/>
                </a:lnTo>
                <a:lnTo>
                  <a:pt x="118812" y="108892"/>
                </a:lnTo>
                <a:lnTo>
                  <a:pt x="123023" y="108393"/>
                </a:lnTo>
                <a:lnTo>
                  <a:pt x="126783" y="107107"/>
                </a:lnTo>
                <a:lnTo>
                  <a:pt x="130242" y="105298"/>
                </a:lnTo>
                <a:lnTo>
                  <a:pt x="135406" y="104091"/>
                </a:lnTo>
                <a:lnTo>
                  <a:pt x="141706" y="103287"/>
                </a:lnTo>
                <a:lnTo>
                  <a:pt x="148763" y="102751"/>
                </a:lnTo>
                <a:lnTo>
                  <a:pt x="155373" y="101441"/>
                </a:lnTo>
                <a:lnTo>
                  <a:pt x="161685" y="99615"/>
                </a:lnTo>
                <a:lnTo>
                  <a:pt x="167798" y="97445"/>
                </a:lnTo>
                <a:lnTo>
                  <a:pt x="172825" y="94094"/>
                </a:lnTo>
                <a:lnTo>
                  <a:pt x="177129" y="89955"/>
                </a:lnTo>
                <a:lnTo>
                  <a:pt x="180951" y="85290"/>
                </a:lnTo>
                <a:lnTo>
                  <a:pt x="185405" y="79323"/>
                </a:lnTo>
                <a:lnTo>
                  <a:pt x="195432" y="65073"/>
                </a:lnTo>
                <a:lnTo>
                  <a:pt x="198868" y="57272"/>
                </a:lnTo>
                <a:lnTo>
                  <a:pt x="201159" y="49214"/>
                </a:lnTo>
                <a:lnTo>
                  <a:pt x="202686" y="40985"/>
                </a:lnTo>
                <a:lnTo>
                  <a:pt x="204657" y="32641"/>
                </a:lnTo>
                <a:lnTo>
                  <a:pt x="206923" y="24221"/>
                </a:lnTo>
                <a:lnTo>
                  <a:pt x="212853" y="3829"/>
                </a:lnTo>
                <a:lnTo>
                  <a:pt x="213340" y="3108"/>
                </a:lnTo>
                <a:lnTo>
                  <a:pt x="213664" y="3580"/>
                </a:lnTo>
                <a:lnTo>
                  <a:pt x="213881" y="4847"/>
                </a:lnTo>
                <a:lnTo>
                  <a:pt x="216882" y="12359"/>
                </a:lnTo>
                <a:lnTo>
                  <a:pt x="227837" y="38486"/>
                </a:lnTo>
                <a:lnTo>
                  <a:pt x="232854" y="53835"/>
                </a:lnTo>
                <a:lnTo>
                  <a:pt x="237151" y="69783"/>
                </a:lnTo>
                <a:lnTo>
                  <a:pt x="240969" y="86130"/>
                </a:lnTo>
                <a:lnTo>
                  <a:pt x="242561" y="99885"/>
                </a:lnTo>
                <a:lnTo>
                  <a:pt x="242670" y="111913"/>
                </a:lnTo>
                <a:lnTo>
                  <a:pt x="240251" y="139565"/>
                </a:lnTo>
                <a:lnTo>
                  <a:pt x="236001" y="183604"/>
                </a:lnTo>
                <a:lnTo>
                  <a:pt x="233534" y="201063"/>
                </a:lnTo>
                <a:lnTo>
                  <a:pt x="230937" y="214607"/>
                </a:lnTo>
                <a:lnTo>
                  <a:pt x="228253" y="225542"/>
                </a:lnTo>
                <a:lnTo>
                  <a:pt x="224559" y="235689"/>
                </a:lnTo>
                <a:lnTo>
                  <a:pt x="220191" y="245311"/>
                </a:lnTo>
                <a:lnTo>
                  <a:pt x="215374" y="254584"/>
                </a:lnTo>
                <a:lnTo>
                  <a:pt x="210258" y="263623"/>
                </a:lnTo>
                <a:lnTo>
                  <a:pt x="204942" y="272506"/>
                </a:lnTo>
                <a:lnTo>
                  <a:pt x="199493" y="281286"/>
                </a:lnTo>
                <a:lnTo>
                  <a:pt x="193956" y="288092"/>
                </a:lnTo>
                <a:lnTo>
                  <a:pt x="188359" y="293582"/>
                </a:lnTo>
                <a:lnTo>
                  <a:pt x="182723" y="298194"/>
                </a:lnTo>
                <a:lnTo>
                  <a:pt x="176108" y="303174"/>
                </a:lnTo>
                <a:lnTo>
                  <a:pt x="161138" y="313787"/>
                </a:lnTo>
                <a:lnTo>
                  <a:pt x="154098" y="318332"/>
                </a:lnTo>
                <a:lnTo>
                  <a:pt x="147500" y="322314"/>
                </a:lnTo>
                <a:lnTo>
                  <a:pt x="141196" y="325921"/>
                </a:lnTo>
                <a:lnTo>
                  <a:pt x="134136" y="329279"/>
                </a:lnTo>
                <a:lnTo>
                  <a:pt x="126571" y="332469"/>
                </a:lnTo>
                <a:lnTo>
                  <a:pt x="118671" y="335549"/>
                </a:lnTo>
                <a:lnTo>
                  <a:pt x="111499" y="337602"/>
                </a:lnTo>
                <a:lnTo>
                  <a:pt x="104813" y="338971"/>
                </a:lnTo>
                <a:lnTo>
                  <a:pt x="98451" y="339884"/>
                </a:lnTo>
                <a:lnTo>
                  <a:pt x="91351" y="341444"/>
                </a:lnTo>
                <a:lnTo>
                  <a:pt x="83761" y="343438"/>
                </a:lnTo>
                <a:lnTo>
                  <a:pt x="75843" y="345719"/>
                </a:lnTo>
                <a:lnTo>
                  <a:pt x="68660" y="346287"/>
                </a:lnTo>
                <a:lnTo>
                  <a:pt x="61966" y="345713"/>
                </a:lnTo>
                <a:lnTo>
                  <a:pt x="55598" y="344379"/>
                </a:lnTo>
                <a:lnTo>
                  <a:pt x="48496" y="343488"/>
                </a:lnTo>
                <a:lnTo>
                  <a:pt x="40903" y="342895"/>
                </a:lnTo>
                <a:lnTo>
                  <a:pt x="32984" y="342500"/>
                </a:lnTo>
                <a:lnTo>
                  <a:pt x="25799" y="341283"/>
                </a:lnTo>
                <a:lnTo>
                  <a:pt x="19105" y="339520"/>
                </a:lnTo>
                <a:lnTo>
                  <a:pt x="0" y="333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2"/>
          <p:cNvSpPr/>
          <p:nvPr/>
        </p:nvSpPr>
        <p:spPr>
          <a:xfrm>
            <a:off x="5792928" y="5649277"/>
            <a:ext cx="107810" cy="360046"/>
          </a:xfrm>
          <a:custGeom>
            <a:avLst/>
            <a:gdLst/>
            <a:ahLst/>
            <a:cxnLst/>
            <a:rect l="0" t="0" r="0" b="0"/>
            <a:pathLst>
              <a:path w="107810" h="360046">
                <a:moveTo>
                  <a:pt x="4939" y="0"/>
                </a:moveTo>
                <a:lnTo>
                  <a:pt x="388" y="4551"/>
                </a:lnTo>
                <a:lnTo>
                  <a:pt x="0" y="5892"/>
                </a:lnTo>
                <a:lnTo>
                  <a:pt x="694" y="6785"/>
                </a:lnTo>
                <a:lnTo>
                  <a:pt x="2109" y="7381"/>
                </a:lnTo>
                <a:lnTo>
                  <a:pt x="4005" y="11589"/>
                </a:lnTo>
                <a:lnTo>
                  <a:pt x="6221" y="18203"/>
                </a:lnTo>
                <a:lnTo>
                  <a:pt x="30275" y="97152"/>
                </a:lnTo>
                <a:lnTo>
                  <a:pt x="37070" y="121918"/>
                </a:lnTo>
                <a:lnTo>
                  <a:pt x="42552" y="144144"/>
                </a:lnTo>
                <a:lnTo>
                  <a:pt x="47160" y="164676"/>
                </a:lnTo>
                <a:lnTo>
                  <a:pt x="51184" y="181221"/>
                </a:lnTo>
                <a:lnTo>
                  <a:pt x="54818" y="195109"/>
                </a:lnTo>
                <a:lnTo>
                  <a:pt x="62350" y="222923"/>
                </a:lnTo>
                <a:lnTo>
                  <a:pt x="72048" y="260684"/>
                </a:lnTo>
                <a:lnTo>
                  <a:pt x="75396" y="275707"/>
                </a:lnTo>
                <a:lnTo>
                  <a:pt x="77628" y="287627"/>
                </a:lnTo>
                <a:lnTo>
                  <a:pt x="79115" y="297479"/>
                </a:lnTo>
                <a:lnTo>
                  <a:pt x="81060" y="305952"/>
                </a:lnTo>
                <a:lnTo>
                  <a:pt x="83309" y="313505"/>
                </a:lnTo>
                <a:lnTo>
                  <a:pt x="85761" y="320446"/>
                </a:lnTo>
                <a:lnTo>
                  <a:pt x="88348" y="326026"/>
                </a:lnTo>
                <a:lnTo>
                  <a:pt x="91025" y="330698"/>
                </a:lnTo>
                <a:lnTo>
                  <a:pt x="93762" y="334765"/>
                </a:lnTo>
                <a:lnTo>
                  <a:pt x="96803" y="341825"/>
                </a:lnTo>
                <a:lnTo>
                  <a:pt x="97615" y="345041"/>
                </a:lnTo>
                <a:lnTo>
                  <a:pt x="99108" y="348137"/>
                </a:lnTo>
                <a:lnTo>
                  <a:pt x="101056" y="351154"/>
                </a:lnTo>
                <a:lnTo>
                  <a:pt x="107809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3"/>
          <p:cNvSpPr/>
          <p:nvPr/>
        </p:nvSpPr>
        <p:spPr>
          <a:xfrm>
            <a:off x="5712142" y="5640704"/>
            <a:ext cx="316830" cy="394337"/>
          </a:xfrm>
          <a:custGeom>
            <a:avLst/>
            <a:gdLst/>
            <a:ahLst/>
            <a:cxnLst/>
            <a:rect l="0" t="0" r="0" b="0"/>
            <a:pathLst>
              <a:path w="316830" h="394337">
                <a:moveTo>
                  <a:pt x="308610" y="0"/>
                </a:moveTo>
                <a:lnTo>
                  <a:pt x="313161" y="4552"/>
                </a:lnTo>
                <a:lnTo>
                  <a:pt x="314502" y="6844"/>
                </a:lnTo>
                <a:lnTo>
                  <a:pt x="315991" y="11932"/>
                </a:lnTo>
                <a:lnTo>
                  <a:pt x="316829" y="20152"/>
                </a:lnTo>
                <a:lnTo>
                  <a:pt x="315042" y="23912"/>
                </a:lnTo>
                <a:lnTo>
                  <a:pt x="307976" y="33170"/>
                </a:lnTo>
                <a:lnTo>
                  <a:pt x="301026" y="41095"/>
                </a:lnTo>
                <a:lnTo>
                  <a:pt x="291905" y="50650"/>
                </a:lnTo>
                <a:lnTo>
                  <a:pt x="237720" y="105168"/>
                </a:lnTo>
                <a:lnTo>
                  <a:pt x="228965" y="112975"/>
                </a:lnTo>
                <a:lnTo>
                  <a:pt x="219318" y="121036"/>
                </a:lnTo>
                <a:lnTo>
                  <a:pt x="209077" y="129269"/>
                </a:lnTo>
                <a:lnTo>
                  <a:pt x="200345" y="136662"/>
                </a:lnTo>
                <a:lnTo>
                  <a:pt x="192618" y="143496"/>
                </a:lnTo>
                <a:lnTo>
                  <a:pt x="185562" y="149956"/>
                </a:lnTo>
                <a:lnTo>
                  <a:pt x="179905" y="157121"/>
                </a:lnTo>
                <a:lnTo>
                  <a:pt x="175182" y="164755"/>
                </a:lnTo>
                <a:lnTo>
                  <a:pt x="171081" y="172702"/>
                </a:lnTo>
                <a:lnTo>
                  <a:pt x="164536" y="181810"/>
                </a:lnTo>
                <a:lnTo>
                  <a:pt x="156363" y="191692"/>
                </a:lnTo>
                <a:lnTo>
                  <a:pt x="139027" y="210927"/>
                </a:lnTo>
                <a:lnTo>
                  <a:pt x="124973" y="225826"/>
                </a:lnTo>
                <a:lnTo>
                  <a:pt x="118558" y="233418"/>
                </a:lnTo>
                <a:lnTo>
                  <a:pt x="112376" y="241337"/>
                </a:lnTo>
                <a:lnTo>
                  <a:pt x="106350" y="249474"/>
                </a:lnTo>
                <a:lnTo>
                  <a:pt x="98523" y="258709"/>
                </a:lnTo>
                <a:lnTo>
                  <a:pt x="89494" y="268675"/>
                </a:lnTo>
                <a:lnTo>
                  <a:pt x="79665" y="279130"/>
                </a:lnTo>
                <a:lnTo>
                  <a:pt x="72160" y="288004"/>
                </a:lnTo>
                <a:lnTo>
                  <a:pt x="66204" y="295826"/>
                </a:lnTo>
                <a:lnTo>
                  <a:pt x="61281" y="302945"/>
                </a:lnTo>
                <a:lnTo>
                  <a:pt x="54189" y="312453"/>
                </a:lnTo>
                <a:lnTo>
                  <a:pt x="36149" y="335718"/>
                </a:lnTo>
                <a:lnTo>
                  <a:pt x="28862" y="344780"/>
                </a:lnTo>
                <a:lnTo>
                  <a:pt x="23051" y="351774"/>
                </a:lnTo>
                <a:lnTo>
                  <a:pt x="14055" y="362084"/>
                </a:lnTo>
                <a:lnTo>
                  <a:pt x="4588" y="373244"/>
                </a:lnTo>
                <a:lnTo>
                  <a:pt x="3059" y="376464"/>
                </a:lnTo>
                <a:lnTo>
                  <a:pt x="0" y="394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4"/>
          <p:cNvSpPr/>
          <p:nvPr/>
        </p:nvSpPr>
        <p:spPr>
          <a:xfrm>
            <a:off x="6106477" y="5726429"/>
            <a:ext cx="428626" cy="51437"/>
          </a:xfrm>
          <a:custGeom>
            <a:avLst/>
            <a:gdLst/>
            <a:ahLst/>
            <a:cxnLst/>
            <a:rect l="0" t="0" r="0" b="0"/>
            <a:pathLst>
              <a:path w="428626" h="51437">
                <a:moveTo>
                  <a:pt x="0" y="51436"/>
                </a:moveTo>
                <a:lnTo>
                  <a:pt x="13652" y="46885"/>
                </a:lnTo>
                <a:lnTo>
                  <a:pt x="23389" y="44592"/>
                </a:lnTo>
                <a:lnTo>
                  <a:pt x="35595" y="42111"/>
                </a:lnTo>
                <a:lnTo>
                  <a:pt x="49448" y="39504"/>
                </a:lnTo>
                <a:lnTo>
                  <a:pt x="60588" y="37766"/>
                </a:lnTo>
                <a:lnTo>
                  <a:pt x="69920" y="36608"/>
                </a:lnTo>
                <a:lnTo>
                  <a:pt x="78046" y="35835"/>
                </a:lnTo>
                <a:lnTo>
                  <a:pt x="85368" y="34368"/>
                </a:lnTo>
                <a:lnTo>
                  <a:pt x="92154" y="32437"/>
                </a:lnTo>
                <a:lnTo>
                  <a:pt x="98584" y="30197"/>
                </a:lnTo>
                <a:lnTo>
                  <a:pt x="105727" y="28704"/>
                </a:lnTo>
                <a:lnTo>
                  <a:pt x="113348" y="27709"/>
                </a:lnTo>
                <a:lnTo>
                  <a:pt x="121285" y="27046"/>
                </a:lnTo>
                <a:lnTo>
                  <a:pt x="131339" y="24698"/>
                </a:lnTo>
                <a:lnTo>
                  <a:pt x="142805" y="21228"/>
                </a:lnTo>
                <a:lnTo>
                  <a:pt x="155210" y="17010"/>
                </a:lnTo>
                <a:lnTo>
                  <a:pt x="169196" y="13245"/>
                </a:lnTo>
                <a:lnTo>
                  <a:pt x="184235" y="9783"/>
                </a:lnTo>
                <a:lnTo>
                  <a:pt x="199976" y="6522"/>
                </a:lnTo>
                <a:lnTo>
                  <a:pt x="216185" y="4348"/>
                </a:lnTo>
                <a:lnTo>
                  <a:pt x="232706" y="2899"/>
                </a:lnTo>
                <a:lnTo>
                  <a:pt x="249435" y="1933"/>
                </a:lnTo>
                <a:lnTo>
                  <a:pt x="270112" y="2242"/>
                </a:lnTo>
                <a:lnTo>
                  <a:pt x="293423" y="3399"/>
                </a:lnTo>
                <a:lnTo>
                  <a:pt x="318487" y="5124"/>
                </a:lnTo>
                <a:lnTo>
                  <a:pt x="338055" y="5321"/>
                </a:lnTo>
                <a:lnTo>
                  <a:pt x="353958" y="4500"/>
                </a:lnTo>
                <a:lnTo>
                  <a:pt x="367417" y="3000"/>
                </a:lnTo>
                <a:lnTo>
                  <a:pt x="379247" y="2000"/>
                </a:lnTo>
                <a:lnTo>
                  <a:pt x="389991" y="133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5"/>
          <p:cNvSpPr/>
          <p:nvPr/>
        </p:nvSpPr>
        <p:spPr>
          <a:xfrm>
            <a:off x="6286970" y="5572125"/>
            <a:ext cx="59538" cy="445771"/>
          </a:xfrm>
          <a:custGeom>
            <a:avLst/>
            <a:gdLst/>
            <a:ahLst/>
            <a:cxnLst/>
            <a:rect l="0" t="0" r="0" b="0"/>
            <a:pathLst>
              <a:path w="59538" h="445771">
                <a:moveTo>
                  <a:pt x="59537" y="0"/>
                </a:moveTo>
                <a:lnTo>
                  <a:pt x="37395" y="7381"/>
                </a:lnTo>
                <a:lnTo>
                  <a:pt x="35251" y="8730"/>
                </a:lnTo>
                <a:lnTo>
                  <a:pt x="32868" y="10583"/>
                </a:lnTo>
                <a:lnTo>
                  <a:pt x="30328" y="12770"/>
                </a:lnTo>
                <a:lnTo>
                  <a:pt x="27682" y="16133"/>
                </a:lnTo>
                <a:lnTo>
                  <a:pt x="24966" y="20280"/>
                </a:lnTo>
                <a:lnTo>
                  <a:pt x="22202" y="24950"/>
                </a:lnTo>
                <a:lnTo>
                  <a:pt x="20359" y="29968"/>
                </a:lnTo>
                <a:lnTo>
                  <a:pt x="19131" y="35219"/>
                </a:lnTo>
                <a:lnTo>
                  <a:pt x="18312" y="40624"/>
                </a:lnTo>
                <a:lnTo>
                  <a:pt x="16814" y="48038"/>
                </a:lnTo>
                <a:lnTo>
                  <a:pt x="12609" y="66435"/>
                </a:lnTo>
                <a:lnTo>
                  <a:pt x="10154" y="74770"/>
                </a:lnTo>
                <a:lnTo>
                  <a:pt x="7565" y="82232"/>
                </a:lnTo>
                <a:lnTo>
                  <a:pt x="4887" y="89111"/>
                </a:lnTo>
                <a:lnTo>
                  <a:pt x="3101" y="98459"/>
                </a:lnTo>
                <a:lnTo>
                  <a:pt x="1911" y="109455"/>
                </a:lnTo>
                <a:lnTo>
                  <a:pt x="1117" y="121547"/>
                </a:lnTo>
                <a:lnTo>
                  <a:pt x="235" y="178163"/>
                </a:lnTo>
                <a:lnTo>
                  <a:pt x="0" y="215931"/>
                </a:lnTo>
                <a:lnTo>
                  <a:pt x="796" y="253491"/>
                </a:lnTo>
                <a:lnTo>
                  <a:pt x="4220" y="328245"/>
                </a:lnTo>
                <a:lnTo>
                  <a:pt x="6466" y="355990"/>
                </a:lnTo>
                <a:lnTo>
                  <a:pt x="8917" y="377344"/>
                </a:lnTo>
                <a:lnTo>
                  <a:pt x="11503" y="394438"/>
                </a:lnTo>
                <a:lnTo>
                  <a:pt x="13226" y="407738"/>
                </a:lnTo>
                <a:lnTo>
                  <a:pt x="14376" y="418511"/>
                </a:lnTo>
                <a:lnTo>
                  <a:pt x="16675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6"/>
          <p:cNvSpPr/>
          <p:nvPr/>
        </p:nvSpPr>
        <p:spPr>
          <a:xfrm>
            <a:off x="6637972" y="5545754"/>
            <a:ext cx="253325" cy="656638"/>
          </a:xfrm>
          <a:custGeom>
            <a:avLst/>
            <a:gdLst/>
            <a:ahLst/>
            <a:cxnLst/>
            <a:rect l="0" t="0" r="0" b="0"/>
            <a:pathLst>
              <a:path w="253325" h="656638">
                <a:moveTo>
                  <a:pt x="34290" y="52088"/>
                </a:moveTo>
                <a:lnTo>
                  <a:pt x="34290" y="80502"/>
                </a:lnTo>
                <a:lnTo>
                  <a:pt x="31433" y="98653"/>
                </a:lnTo>
                <a:lnTo>
                  <a:pt x="20637" y="154382"/>
                </a:lnTo>
                <a:lnTo>
                  <a:pt x="16616" y="178386"/>
                </a:lnTo>
                <a:lnTo>
                  <a:pt x="13935" y="198200"/>
                </a:lnTo>
                <a:lnTo>
                  <a:pt x="12148" y="215218"/>
                </a:lnTo>
                <a:lnTo>
                  <a:pt x="11908" y="228469"/>
                </a:lnTo>
                <a:lnTo>
                  <a:pt x="14183" y="248272"/>
                </a:lnTo>
                <a:lnTo>
                  <a:pt x="18368" y="265964"/>
                </a:lnTo>
                <a:lnTo>
                  <a:pt x="23404" y="280494"/>
                </a:lnTo>
                <a:lnTo>
                  <a:pt x="26080" y="284369"/>
                </a:lnTo>
                <a:lnTo>
                  <a:pt x="31594" y="289627"/>
                </a:lnTo>
                <a:lnTo>
                  <a:pt x="37219" y="295139"/>
                </a:lnTo>
                <a:lnTo>
                  <a:pt x="40052" y="296989"/>
                </a:lnTo>
                <a:lnTo>
                  <a:pt x="45741" y="299046"/>
                </a:lnTo>
                <a:lnTo>
                  <a:pt x="49544" y="299594"/>
                </a:lnTo>
                <a:lnTo>
                  <a:pt x="53985" y="299960"/>
                </a:lnTo>
                <a:lnTo>
                  <a:pt x="58850" y="300203"/>
                </a:lnTo>
                <a:lnTo>
                  <a:pt x="63046" y="299414"/>
                </a:lnTo>
                <a:lnTo>
                  <a:pt x="70248" y="295995"/>
                </a:lnTo>
                <a:lnTo>
                  <a:pt x="79164" y="291301"/>
                </a:lnTo>
                <a:lnTo>
                  <a:pt x="84209" y="288716"/>
                </a:lnTo>
                <a:lnTo>
                  <a:pt x="88524" y="285088"/>
                </a:lnTo>
                <a:lnTo>
                  <a:pt x="95859" y="275976"/>
                </a:lnTo>
                <a:lnTo>
                  <a:pt x="114446" y="251035"/>
                </a:lnTo>
                <a:lnTo>
                  <a:pt x="122969" y="238059"/>
                </a:lnTo>
                <a:lnTo>
                  <a:pt x="142600" y="205862"/>
                </a:lnTo>
                <a:lnTo>
                  <a:pt x="171646" y="154087"/>
                </a:lnTo>
                <a:lnTo>
                  <a:pt x="188726" y="122945"/>
                </a:lnTo>
                <a:lnTo>
                  <a:pt x="202970" y="94563"/>
                </a:lnTo>
                <a:lnTo>
                  <a:pt x="215323" y="68022"/>
                </a:lnTo>
                <a:lnTo>
                  <a:pt x="226416" y="42709"/>
                </a:lnTo>
                <a:lnTo>
                  <a:pt x="233811" y="24880"/>
                </a:lnTo>
                <a:lnTo>
                  <a:pt x="238742" y="12042"/>
                </a:lnTo>
                <a:lnTo>
                  <a:pt x="242029" y="2530"/>
                </a:lnTo>
                <a:lnTo>
                  <a:pt x="244220" y="0"/>
                </a:lnTo>
                <a:lnTo>
                  <a:pt x="245681" y="2123"/>
                </a:lnTo>
                <a:lnTo>
                  <a:pt x="246655" y="7348"/>
                </a:lnTo>
                <a:lnTo>
                  <a:pt x="246351" y="16546"/>
                </a:lnTo>
                <a:lnTo>
                  <a:pt x="245197" y="28393"/>
                </a:lnTo>
                <a:lnTo>
                  <a:pt x="243474" y="42007"/>
                </a:lnTo>
                <a:lnTo>
                  <a:pt x="242326" y="53940"/>
                </a:lnTo>
                <a:lnTo>
                  <a:pt x="241561" y="64753"/>
                </a:lnTo>
                <a:lnTo>
                  <a:pt x="241051" y="74819"/>
                </a:lnTo>
                <a:lnTo>
                  <a:pt x="241663" y="93912"/>
                </a:lnTo>
                <a:lnTo>
                  <a:pt x="246123" y="176135"/>
                </a:lnTo>
                <a:lnTo>
                  <a:pt x="247500" y="230093"/>
                </a:lnTo>
                <a:lnTo>
                  <a:pt x="248820" y="251720"/>
                </a:lnTo>
                <a:lnTo>
                  <a:pt x="250653" y="269949"/>
                </a:lnTo>
                <a:lnTo>
                  <a:pt x="252827" y="285911"/>
                </a:lnTo>
                <a:lnTo>
                  <a:pt x="253324" y="300363"/>
                </a:lnTo>
                <a:lnTo>
                  <a:pt x="252702" y="313807"/>
                </a:lnTo>
                <a:lnTo>
                  <a:pt x="251336" y="326580"/>
                </a:lnTo>
                <a:lnTo>
                  <a:pt x="242299" y="451043"/>
                </a:lnTo>
                <a:lnTo>
                  <a:pt x="239638" y="474268"/>
                </a:lnTo>
                <a:lnTo>
                  <a:pt x="236911" y="493562"/>
                </a:lnTo>
                <a:lnTo>
                  <a:pt x="232235" y="512139"/>
                </a:lnTo>
                <a:lnTo>
                  <a:pt x="226261" y="530239"/>
                </a:lnTo>
                <a:lnTo>
                  <a:pt x="213908" y="561779"/>
                </a:lnTo>
                <a:lnTo>
                  <a:pt x="209281" y="572858"/>
                </a:lnTo>
                <a:lnTo>
                  <a:pt x="205243" y="582147"/>
                </a:lnTo>
                <a:lnTo>
                  <a:pt x="199694" y="591199"/>
                </a:lnTo>
                <a:lnTo>
                  <a:pt x="193137" y="600090"/>
                </a:lnTo>
                <a:lnTo>
                  <a:pt x="185908" y="608875"/>
                </a:lnTo>
                <a:lnTo>
                  <a:pt x="179183" y="616637"/>
                </a:lnTo>
                <a:lnTo>
                  <a:pt x="172795" y="623717"/>
                </a:lnTo>
                <a:lnTo>
                  <a:pt x="166632" y="630341"/>
                </a:lnTo>
                <a:lnTo>
                  <a:pt x="160618" y="635710"/>
                </a:lnTo>
                <a:lnTo>
                  <a:pt x="154704" y="640242"/>
                </a:lnTo>
                <a:lnTo>
                  <a:pt x="148856" y="644216"/>
                </a:lnTo>
                <a:lnTo>
                  <a:pt x="143052" y="646865"/>
                </a:lnTo>
                <a:lnTo>
                  <a:pt x="137278" y="648631"/>
                </a:lnTo>
                <a:lnTo>
                  <a:pt x="131524" y="649808"/>
                </a:lnTo>
                <a:lnTo>
                  <a:pt x="105222" y="656016"/>
                </a:lnTo>
                <a:lnTo>
                  <a:pt x="94913" y="656637"/>
                </a:lnTo>
                <a:lnTo>
                  <a:pt x="84230" y="656098"/>
                </a:lnTo>
                <a:lnTo>
                  <a:pt x="73298" y="654786"/>
                </a:lnTo>
                <a:lnTo>
                  <a:pt x="64106" y="653912"/>
                </a:lnTo>
                <a:lnTo>
                  <a:pt x="56072" y="653330"/>
                </a:lnTo>
                <a:lnTo>
                  <a:pt x="48812" y="652941"/>
                </a:lnTo>
                <a:lnTo>
                  <a:pt x="43018" y="651729"/>
                </a:lnTo>
                <a:lnTo>
                  <a:pt x="38204" y="649969"/>
                </a:lnTo>
                <a:lnTo>
                  <a:pt x="30314" y="646425"/>
                </a:lnTo>
                <a:lnTo>
                  <a:pt x="23633" y="644851"/>
                </a:lnTo>
                <a:lnTo>
                  <a:pt x="20518" y="642526"/>
                </a:lnTo>
                <a:lnTo>
                  <a:pt x="14517" y="634863"/>
                </a:lnTo>
                <a:lnTo>
                  <a:pt x="11214" y="627647"/>
                </a:lnTo>
                <a:lnTo>
                  <a:pt x="0" y="609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7"/>
          <p:cNvSpPr/>
          <p:nvPr/>
        </p:nvSpPr>
        <p:spPr>
          <a:xfrm>
            <a:off x="7119224" y="5589270"/>
            <a:ext cx="358854" cy="50059"/>
          </a:xfrm>
          <a:custGeom>
            <a:avLst/>
            <a:gdLst/>
            <a:ahLst/>
            <a:cxnLst/>
            <a:rect l="0" t="0" r="0" b="0"/>
            <a:pathLst>
              <a:path w="358854" h="50059">
                <a:moveTo>
                  <a:pt x="7381" y="0"/>
                </a:moveTo>
                <a:lnTo>
                  <a:pt x="2829" y="9102"/>
                </a:lnTo>
                <a:lnTo>
                  <a:pt x="1489" y="13688"/>
                </a:lnTo>
                <a:lnTo>
                  <a:pt x="595" y="18650"/>
                </a:lnTo>
                <a:lnTo>
                  <a:pt x="0" y="23863"/>
                </a:lnTo>
                <a:lnTo>
                  <a:pt x="555" y="28291"/>
                </a:lnTo>
                <a:lnTo>
                  <a:pt x="1878" y="32196"/>
                </a:lnTo>
                <a:lnTo>
                  <a:pt x="3712" y="35752"/>
                </a:lnTo>
                <a:lnTo>
                  <a:pt x="5887" y="38122"/>
                </a:lnTo>
                <a:lnTo>
                  <a:pt x="8290" y="39702"/>
                </a:lnTo>
                <a:lnTo>
                  <a:pt x="10845" y="40755"/>
                </a:lnTo>
                <a:lnTo>
                  <a:pt x="13500" y="42410"/>
                </a:lnTo>
                <a:lnTo>
                  <a:pt x="16222" y="44466"/>
                </a:lnTo>
                <a:lnTo>
                  <a:pt x="18990" y="46789"/>
                </a:lnTo>
                <a:lnTo>
                  <a:pt x="22740" y="48337"/>
                </a:lnTo>
                <a:lnTo>
                  <a:pt x="27145" y="49370"/>
                </a:lnTo>
                <a:lnTo>
                  <a:pt x="31987" y="50058"/>
                </a:lnTo>
                <a:lnTo>
                  <a:pt x="36167" y="49565"/>
                </a:lnTo>
                <a:lnTo>
                  <a:pt x="39908" y="48283"/>
                </a:lnTo>
                <a:lnTo>
                  <a:pt x="43352" y="46476"/>
                </a:lnTo>
                <a:lnTo>
                  <a:pt x="47554" y="45272"/>
                </a:lnTo>
                <a:lnTo>
                  <a:pt x="57303" y="43933"/>
                </a:lnTo>
                <a:lnTo>
                  <a:pt x="62570" y="42623"/>
                </a:lnTo>
                <a:lnTo>
                  <a:pt x="67986" y="40798"/>
                </a:lnTo>
                <a:lnTo>
                  <a:pt x="104019" y="26474"/>
                </a:lnTo>
                <a:lnTo>
                  <a:pt x="113716" y="23364"/>
                </a:lnTo>
                <a:lnTo>
                  <a:pt x="122086" y="21291"/>
                </a:lnTo>
                <a:lnTo>
                  <a:pt x="129571" y="19909"/>
                </a:lnTo>
                <a:lnTo>
                  <a:pt x="137419" y="18035"/>
                </a:lnTo>
                <a:lnTo>
                  <a:pt x="145507" y="15833"/>
                </a:lnTo>
                <a:lnTo>
                  <a:pt x="153758" y="13413"/>
                </a:lnTo>
                <a:lnTo>
                  <a:pt x="161163" y="11799"/>
                </a:lnTo>
                <a:lnTo>
                  <a:pt x="168004" y="10724"/>
                </a:lnTo>
                <a:lnTo>
                  <a:pt x="219978" y="4446"/>
                </a:lnTo>
                <a:lnTo>
                  <a:pt x="235789" y="2964"/>
                </a:lnTo>
                <a:lnTo>
                  <a:pt x="250140" y="1976"/>
                </a:lnTo>
                <a:lnTo>
                  <a:pt x="263518" y="1317"/>
                </a:lnTo>
                <a:lnTo>
                  <a:pt x="288542" y="585"/>
                </a:lnTo>
                <a:lnTo>
                  <a:pt x="300549" y="390"/>
                </a:lnTo>
                <a:lnTo>
                  <a:pt x="311411" y="1212"/>
                </a:lnTo>
                <a:lnTo>
                  <a:pt x="321510" y="2713"/>
                </a:lnTo>
                <a:lnTo>
                  <a:pt x="331100" y="4666"/>
                </a:lnTo>
                <a:lnTo>
                  <a:pt x="337494" y="6921"/>
                </a:lnTo>
                <a:lnTo>
                  <a:pt x="341757" y="9376"/>
                </a:lnTo>
                <a:lnTo>
                  <a:pt x="344597" y="11966"/>
                </a:lnTo>
                <a:lnTo>
                  <a:pt x="350296" y="17383"/>
                </a:lnTo>
                <a:lnTo>
                  <a:pt x="358853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8"/>
          <p:cNvSpPr/>
          <p:nvPr/>
        </p:nvSpPr>
        <p:spPr>
          <a:xfrm>
            <a:off x="7110652" y="5683864"/>
            <a:ext cx="375999" cy="76857"/>
          </a:xfrm>
          <a:custGeom>
            <a:avLst/>
            <a:gdLst/>
            <a:ahLst/>
            <a:cxnLst/>
            <a:rect l="0" t="0" r="0" b="0"/>
            <a:pathLst>
              <a:path w="375999" h="76857">
                <a:moveTo>
                  <a:pt x="7380" y="76856"/>
                </a:moveTo>
                <a:lnTo>
                  <a:pt x="0" y="69475"/>
                </a:lnTo>
                <a:lnTo>
                  <a:pt x="1507" y="69077"/>
                </a:lnTo>
                <a:lnTo>
                  <a:pt x="8263" y="68636"/>
                </a:lnTo>
                <a:lnTo>
                  <a:pt x="11778" y="67566"/>
                </a:lnTo>
                <a:lnTo>
                  <a:pt x="15075" y="65900"/>
                </a:lnTo>
                <a:lnTo>
                  <a:pt x="18225" y="63837"/>
                </a:lnTo>
                <a:lnTo>
                  <a:pt x="21277" y="61509"/>
                </a:lnTo>
                <a:lnTo>
                  <a:pt x="24265" y="59005"/>
                </a:lnTo>
                <a:lnTo>
                  <a:pt x="27209" y="56382"/>
                </a:lnTo>
                <a:lnTo>
                  <a:pt x="36792" y="51777"/>
                </a:lnTo>
                <a:lnTo>
                  <a:pt x="50800" y="45849"/>
                </a:lnTo>
                <a:lnTo>
                  <a:pt x="67760" y="39040"/>
                </a:lnTo>
                <a:lnTo>
                  <a:pt x="101843" y="26394"/>
                </a:lnTo>
                <a:lnTo>
                  <a:pt x="156638" y="7304"/>
                </a:lnTo>
                <a:lnTo>
                  <a:pt x="168798" y="4770"/>
                </a:lnTo>
                <a:lnTo>
                  <a:pt x="181667" y="3081"/>
                </a:lnTo>
                <a:lnTo>
                  <a:pt x="195009" y="1955"/>
                </a:lnTo>
                <a:lnTo>
                  <a:pt x="213428" y="1204"/>
                </a:lnTo>
                <a:lnTo>
                  <a:pt x="282003" y="148"/>
                </a:lnTo>
                <a:lnTo>
                  <a:pt x="303810" y="0"/>
                </a:lnTo>
                <a:lnTo>
                  <a:pt x="375998" y="8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9"/>
          <p:cNvSpPr/>
          <p:nvPr/>
        </p:nvSpPr>
        <p:spPr>
          <a:xfrm>
            <a:off x="7572981" y="5333789"/>
            <a:ext cx="290860" cy="469794"/>
          </a:xfrm>
          <a:custGeom>
            <a:avLst/>
            <a:gdLst/>
            <a:ahLst/>
            <a:cxnLst/>
            <a:rect l="0" t="0" r="0" b="0"/>
            <a:pathLst>
              <a:path w="290860" h="469794">
                <a:moveTo>
                  <a:pt x="290859" y="58313"/>
                </a:moveTo>
                <a:lnTo>
                  <a:pt x="281757" y="49212"/>
                </a:lnTo>
                <a:lnTo>
                  <a:pt x="279076" y="45578"/>
                </a:lnTo>
                <a:lnTo>
                  <a:pt x="272233" y="32902"/>
                </a:lnTo>
                <a:lnTo>
                  <a:pt x="269869" y="29942"/>
                </a:lnTo>
                <a:lnTo>
                  <a:pt x="262162" y="24114"/>
                </a:lnTo>
                <a:lnTo>
                  <a:pt x="253340" y="18348"/>
                </a:lnTo>
                <a:lnTo>
                  <a:pt x="246244" y="12611"/>
                </a:lnTo>
                <a:lnTo>
                  <a:pt x="241113" y="9748"/>
                </a:lnTo>
                <a:lnTo>
                  <a:pt x="234835" y="6886"/>
                </a:lnTo>
                <a:lnTo>
                  <a:pt x="227792" y="4026"/>
                </a:lnTo>
                <a:lnTo>
                  <a:pt x="217382" y="2119"/>
                </a:lnTo>
                <a:lnTo>
                  <a:pt x="204727" y="848"/>
                </a:lnTo>
                <a:lnTo>
                  <a:pt x="190574" y="0"/>
                </a:lnTo>
                <a:lnTo>
                  <a:pt x="180187" y="388"/>
                </a:lnTo>
                <a:lnTo>
                  <a:pt x="172311" y="1599"/>
                </a:lnTo>
                <a:lnTo>
                  <a:pt x="166107" y="3359"/>
                </a:lnTo>
                <a:lnTo>
                  <a:pt x="159113" y="4532"/>
                </a:lnTo>
                <a:lnTo>
                  <a:pt x="151593" y="5314"/>
                </a:lnTo>
                <a:lnTo>
                  <a:pt x="143723" y="5835"/>
                </a:lnTo>
                <a:lnTo>
                  <a:pt x="136571" y="7136"/>
                </a:lnTo>
                <a:lnTo>
                  <a:pt x="129898" y="8955"/>
                </a:lnTo>
                <a:lnTo>
                  <a:pt x="123543" y="11120"/>
                </a:lnTo>
                <a:lnTo>
                  <a:pt x="117403" y="13516"/>
                </a:lnTo>
                <a:lnTo>
                  <a:pt x="111404" y="16066"/>
                </a:lnTo>
                <a:lnTo>
                  <a:pt x="105499" y="18718"/>
                </a:lnTo>
                <a:lnTo>
                  <a:pt x="100611" y="22392"/>
                </a:lnTo>
                <a:lnTo>
                  <a:pt x="92639" y="31553"/>
                </a:lnTo>
                <a:lnTo>
                  <a:pt x="88227" y="36663"/>
                </a:lnTo>
                <a:lnTo>
                  <a:pt x="83381" y="41975"/>
                </a:lnTo>
                <a:lnTo>
                  <a:pt x="78245" y="47421"/>
                </a:lnTo>
                <a:lnTo>
                  <a:pt x="72916" y="53909"/>
                </a:lnTo>
                <a:lnTo>
                  <a:pt x="67458" y="61092"/>
                </a:lnTo>
                <a:lnTo>
                  <a:pt x="61915" y="68738"/>
                </a:lnTo>
                <a:lnTo>
                  <a:pt x="45596" y="89934"/>
                </a:lnTo>
                <a:lnTo>
                  <a:pt x="35911" y="102254"/>
                </a:lnTo>
                <a:lnTo>
                  <a:pt x="28500" y="113324"/>
                </a:lnTo>
                <a:lnTo>
                  <a:pt x="22608" y="123562"/>
                </a:lnTo>
                <a:lnTo>
                  <a:pt x="6307" y="155974"/>
                </a:lnTo>
                <a:lnTo>
                  <a:pt x="2466" y="168711"/>
                </a:lnTo>
                <a:lnTo>
                  <a:pt x="759" y="181673"/>
                </a:lnTo>
                <a:lnTo>
                  <a:pt x="304" y="189131"/>
                </a:lnTo>
                <a:lnTo>
                  <a:pt x="0" y="196960"/>
                </a:lnTo>
                <a:lnTo>
                  <a:pt x="751" y="205037"/>
                </a:lnTo>
                <a:lnTo>
                  <a:pt x="2203" y="213279"/>
                </a:lnTo>
                <a:lnTo>
                  <a:pt x="4124" y="221631"/>
                </a:lnTo>
                <a:lnTo>
                  <a:pt x="6357" y="227199"/>
                </a:lnTo>
                <a:lnTo>
                  <a:pt x="8799" y="230912"/>
                </a:lnTo>
                <a:lnTo>
                  <a:pt x="11379" y="233387"/>
                </a:lnTo>
                <a:lnTo>
                  <a:pt x="13099" y="235988"/>
                </a:lnTo>
                <a:lnTo>
                  <a:pt x="15010" y="241420"/>
                </a:lnTo>
                <a:lnTo>
                  <a:pt x="16472" y="243249"/>
                </a:lnTo>
                <a:lnTo>
                  <a:pt x="18399" y="244469"/>
                </a:lnTo>
                <a:lnTo>
                  <a:pt x="20636" y="245282"/>
                </a:lnTo>
                <a:lnTo>
                  <a:pt x="28203" y="246185"/>
                </a:lnTo>
                <a:lnTo>
                  <a:pt x="32887" y="246426"/>
                </a:lnTo>
                <a:lnTo>
                  <a:pt x="36963" y="245635"/>
                </a:lnTo>
                <a:lnTo>
                  <a:pt x="44031" y="242214"/>
                </a:lnTo>
                <a:lnTo>
                  <a:pt x="52887" y="237519"/>
                </a:lnTo>
                <a:lnTo>
                  <a:pt x="74095" y="226745"/>
                </a:lnTo>
                <a:lnTo>
                  <a:pt x="78722" y="222988"/>
                </a:lnTo>
                <a:lnTo>
                  <a:pt x="86404" y="213735"/>
                </a:lnTo>
                <a:lnTo>
                  <a:pt x="109735" y="184162"/>
                </a:lnTo>
                <a:lnTo>
                  <a:pt x="116770" y="174598"/>
                </a:lnTo>
                <a:lnTo>
                  <a:pt x="122412" y="166316"/>
                </a:lnTo>
                <a:lnTo>
                  <a:pt x="133126" y="149177"/>
                </a:lnTo>
                <a:lnTo>
                  <a:pt x="171522" y="85684"/>
                </a:lnTo>
                <a:lnTo>
                  <a:pt x="177963" y="76560"/>
                </a:lnTo>
                <a:lnTo>
                  <a:pt x="183210" y="70478"/>
                </a:lnTo>
                <a:lnTo>
                  <a:pt x="187660" y="66422"/>
                </a:lnTo>
                <a:lnTo>
                  <a:pt x="192532" y="62767"/>
                </a:lnTo>
                <a:lnTo>
                  <a:pt x="197685" y="59377"/>
                </a:lnTo>
                <a:lnTo>
                  <a:pt x="203026" y="56165"/>
                </a:lnTo>
                <a:lnTo>
                  <a:pt x="206586" y="54976"/>
                </a:lnTo>
                <a:lnTo>
                  <a:pt x="208959" y="55136"/>
                </a:lnTo>
                <a:lnTo>
                  <a:pt x="210542" y="56195"/>
                </a:lnTo>
                <a:lnTo>
                  <a:pt x="214840" y="57372"/>
                </a:lnTo>
                <a:lnTo>
                  <a:pt x="217320" y="57686"/>
                </a:lnTo>
                <a:lnTo>
                  <a:pt x="219925" y="60753"/>
                </a:lnTo>
                <a:lnTo>
                  <a:pt x="225360" y="71780"/>
                </a:lnTo>
                <a:lnTo>
                  <a:pt x="229095" y="82531"/>
                </a:lnTo>
                <a:lnTo>
                  <a:pt x="238325" y="112256"/>
                </a:lnTo>
                <a:lnTo>
                  <a:pt x="241549" y="126660"/>
                </a:lnTo>
                <a:lnTo>
                  <a:pt x="243698" y="140073"/>
                </a:lnTo>
                <a:lnTo>
                  <a:pt x="245131" y="152824"/>
                </a:lnTo>
                <a:lnTo>
                  <a:pt x="251698" y="261788"/>
                </a:lnTo>
                <a:lnTo>
                  <a:pt x="255125" y="337360"/>
                </a:lnTo>
                <a:lnTo>
                  <a:pt x="256284" y="427829"/>
                </a:lnTo>
                <a:lnTo>
                  <a:pt x="256442" y="450507"/>
                </a:lnTo>
                <a:lnTo>
                  <a:pt x="259052" y="463762"/>
                </a:lnTo>
                <a:lnTo>
                  <a:pt x="265141" y="469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0"/>
          <p:cNvSpPr/>
          <p:nvPr/>
        </p:nvSpPr>
        <p:spPr>
          <a:xfrm>
            <a:off x="7958538" y="5315105"/>
            <a:ext cx="307800" cy="513672"/>
          </a:xfrm>
          <a:custGeom>
            <a:avLst/>
            <a:gdLst/>
            <a:ahLst/>
            <a:cxnLst/>
            <a:rect l="0" t="0" r="0" b="0"/>
            <a:pathLst>
              <a:path w="307800" h="513672">
                <a:moveTo>
                  <a:pt x="59606" y="68424"/>
                </a:moveTo>
                <a:lnTo>
                  <a:pt x="59606" y="63874"/>
                </a:lnTo>
                <a:lnTo>
                  <a:pt x="54527" y="74340"/>
                </a:lnTo>
                <a:lnTo>
                  <a:pt x="50505" y="83798"/>
                </a:lnTo>
                <a:lnTo>
                  <a:pt x="45919" y="96771"/>
                </a:lnTo>
                <a:lnTo>
                  <a:pt x="23855" y="166373"/>
                </a:lnTo>
                <a:lnTo>
                  <a:pt x="20532" y="177538"/>
                </a:lnTo>
                <a:lnTo>
                  <a:pt x="14300" y="200105"/>
                </a:lnTo>
                <a:lnTo>
                  <a:pt x="12257" y="210504"/>
                </a:lnTo>
                <a:lnTo>
                  <a:pt x="10895" y="220294"/>
                </a:lnTo>
                <a:lnTo>
                  <a:pt x="9987" y="229679"/>
                </a:lnTo>
                <a:lnTo>
                  <a:pt x="8430" y="239745"/>
                </a:lnTo>
                <a:lnTo>
                  <a:pt x="6439" y="250265"/>
                </a:lnTo>
                <a:lnTo>
                  <a:pt x="4158" y="261089"/>
                </a:lnTo>
                <a:lnTo>
                  <a:pt x="2639" y="271163"/>
                </a:lnTo>
                <a:lnTo>
                  <a:pt x="1626" y="280736"/>
                </a:lnTo>
                <a:lnTo>
                  <a:pt x="950" y="289975"/>
                </a:lnTo>
                <a:lnTo>
                  <a:pt x="500" y="302803"/>
                </a:lnTo>
                <a:lnTo>
                  <a:pt x="0" y="334835"/>
                </a:lnTo>
                <a:lnTo>
                  <a:pt x="1772" y="354617"/>
                </a:lnTo>
                <a:lnTo>
                  <a:pt x="4858" y="376377"/>
                </a:lnTo>
                <a:lnTo>
                  <a:pt x="8819" y="399456"/>
                </a:lnTo>
                <a:lnTo>
                  <a:pt x="13366" y="417700"/>
                </a:lnTo>
                <a:lnTo>
                  <a:pt x="18303" y="432720"/>
                </a:lnTo>
                <a:lnTo>
                  <a:pt x="23498" y="445591"/>
                </a:lnTo>
                <a:lnTo>
                  <a:pt x="27914" y="456076"/>
                </a:lnTo>
                <a:lnTo>
                  <a:pt x="35361" y="472807"/>
                </a:lnTo>
                <a:lnTo>
                  <a:pt x="39633" y="478983"/>
                </a:lnTo>
                <a:lnTo>
                  <a:pt x="44386" y="484053"/>
                </a:lnTo>
                <a:lnTo>
                  <a:pt x="49459" y="488385"/>
                </a:lnTo>
                <a:lnTo>
                  <a:pt x="54747" y="492226"/>
                </a:lnTo>
                <a:lnTo>
                  <a:pt x="60177" y="495739"/>
                </a:lnTo>
                <a:lnTo>
                  <a:pt x="65702" y="499033"/>
                </a:lnTo>
                <a:lnTo>
                  <a:pt x="74380" y="505234"/>
                </a:lnTo>
                <a:lnTo>
                  <a:pt x="78028" y="508221"/>
                </a:lnTo>
                <a:lnTo>
                  <a:pt x="82366" y="510212"/>
                </a:lnTo>
                <a:lnTo>
                  <a:pt x="87162" y="511540"/>
                </a:lnTo>
                <a:lnTo>
                  <a:pt x="92264" y="512424"/>
                </a:lnTo>
                <a:lnTo>
                  <a:pt x="97571" y="513015"/>
                </a:lnTo>
                <a:lnTo>
                  <a:pt x="103013" y="513408"/>
                </a:lnTo>
                <a:lnTo>
                  <a:pt x="108547" y="513671"/>
                </a:lnTo>
                <a:lnTo>
                  <a:pt x="114141" y="512893"/>
                </a:lnTo>
                <a:lnTo>
                  <a:pt x="119775" y="511421"/>
                </a:lnTo>
                <a:lnTo>
                  <a:pt x="125436" y="509489"/>
                </a:lnTo>
                <a:lnTo>
                  <a:pt x="131116" y="508200"/>
                </a:lnTo>
                <a:lnTo>
                  <a:pt x="136807" y="507340"/>
                </a:lnTo>
                <a:lnTo>
                  <a:pt x="142506" y="506768"/>
                </a:lnTo>
                <a:lnTo>
                  <a:pt x="149163" y="505433"/>
                </a:lnTo>
                <a:lnTo>
                  <a:pt x="156458" y="503592"/>
                </a:lnTo>
                <a:lnTo>
                  <a:pt x="164179" y="501411"/>
                </a:lnTo>
                <a:lnTo>
                  <a:pt x="171232" y="498052"/>
                </a:lnTo>
                <a:lnTo>
                  <a:pt x="177839" y="493908"/>
                </a:lnTo>
                <a:lnTo>
                  <a:pt x="184147" y="489240"/>
                </a:lnTo>
                <a:lnTo>
                  <a:pt x="190259" y="485176"/>
                </a:lnTo>
                <a:lnTo>
                  <a:pt x="196238" y="481514"/>
                </a:lnTo>
                <a:lnTo>
                  <a:pt x="202129" y="478120"/>
                </a:lnTo>
                <a:lnTo>
                  <a:pt x="209867" y="471095"/>
                </a:lnTo>
                <a:lnTo>
                  <a:pt x="218835" y="461649"/>
                </a:lnTo>
                <a:lnTo>
                  <a:pt x="228624" y="450589"/>
                </a:lnTo>
                <a:lnTo>
                  <a:pt x="236102" y="440358"/>
                </a:lnTo>
                <a:lnTo>
                  <a:pt x="242040" y="430681"/>
                </a:lnTo>
                <a:lnTo>
                  <a:pt x="246951" y="421371"/>
                </a:lnTo>
                <a:lnTo>
                  <a:pt x="252131" y="413260"/>
                </a:lnTo>
                <a:lnTo>
                  <a:pt x="257489" y="405948"/>
                </a:lnTo>
                <a:lnTo>
                  <a:pt x="262966" y="399167"/>
                </a:lnTo>
                <a:lnTo>
                  <a:pt x="268521" y="391790"/>
                </a:lnTo>
                <a:lnTo>
                  <a:pt x="279776" y="375972"/>
                </a:lnTo>
                <a:lnTo>
                  <a:pt x="284491" y="367754"/>
                </a:lnTo>
                <a:lnTo>
                  <a:pt x="288587" y="359418"/>
                </a:lnTo>
                <a:lnTo>
                  <a:pt x="292270" y="351003"/>
                </a:lnTo>
                <a:lnTo>
                  <a:pt x="294725" y="342535"/>
                </a:lnTo>
                <a:lnTo>
                  <a:pt x="296363" y="334032"/>
                </a:lnTo>
                <a:lnTo>
                  <a:pt x="297454" y="325506"/>
                </a:lnTo>
                <a:lnTo>
                  <a:pt x="303541" y="286202"/>
                </a:lnTo>
                <a:lnTo>
                  <a:pt x="305097" y="270759"/>
                </a:lnTo>
                <a:lnTo>
                  <a:pt x="306134" y="254750"/>
                </a:lnTo>
                <a:lnTo>
                  <a:pt x="307287" y="224578"/>
                </a:lnTo>
                <a:lnTo>
                  <a:pt x="307799" y="201644"/>
                </a:lnTo>
                <a:lnTo>
                  <a:pt x="306983" y="190575"/>
                </a:lnTo>
                <a:lnTo>
                  <a:pt x="305487" y="179386"/>
                </a:lnTo>
                <a:lnTo>
                  <a:pt x="303536" y="168116"/>
                </a:lnTo>
                <a:lnTo>
                  <a:pt x="301284" y="157746"/>
                </a:lnTo>
                <a:lnTo>
                  <a:pt x="298830" y="147975"/>
                </a:lnTo>
                <a:lnTo>
                  <a:pt x="296242" y="138603"/>
                </a:lnTo>
                <a:lnTo>
                  <a:pt x="291659" y="127593"/>
                </a:lnTo>
                <a:lnTo>
                  <a:pt x="285745" y="115490"/>
                </a:lnTo>
                <a:lnTo>
                  <a:pt x="278946" y="102659"/>
                </a:lnTo>
                <a:lnTo>
                  <a:pt x="271555" y="90295"/>
                </a:lnTo>
                <a:lnTo>
                  <a:pt x="263770" y="78242"/>
                </a:lnTo>
                <a:lnTo>
                  <a:pt x="255724" y="66398"/>
                </a:lnTo>
                <a:lnTo>
                  <a:pt x="248454" y="56596"/>
                </a:lnTo>
                <a:lnTo>
                  <a:pt x="241702" y="48156"/>
                </a:lnTo>
                <a:lnTo>
                  <a:pt x="235297" y="40625"/>
                </a:lnTo>
                <a:lnTo>
                  <a:pt x="229121" y="34652"/>
                </a:lnTo>
                <a:lnTo>
                  <a:pt x="223099" y="29716"/>
                </a:lnTo>
                <a:lnTo>
                  <a:pt x="217179" y="25474"/>
                </a:lnTo>
                <a:lnTo>
                  <a:pt x="211328" y="21694"/>
                </a:lnTo>
                <a:lnTo>
                  <a:pt x="205521" y="18221"/>
                </a:lnTo>
                <a:lnTo>
                  <a:pt x="199746" y="14952"/>
                </a:lnTo>
                <a:lnTo>
                  <a:pt x="188249" y="8782"/>
                </a:lnTo>
                <a:lnTo>
                  <a:pt x="182515" y="5803"/>
                </a:lnTo>
                <a:lnTo>
                  <a:pt x="175836" y="3817"/>
                </a:lnTo>
                <a:lnTo>
                  <a:pt x="168525" y="2493"/>
                </a:lnTo>
                <a:lnTo>
                  <a:pt x="160794" y="1610"/>
                </a:lnTo>
                <a:lnTo>
                  <a:pt x="153735" y="1022"/>
                </a:lnTo>
                <a:lnTo>
                  <a:pt x="147124" y="629"/>
                </a:lnTo>
                <a:lnTo>
                  <a:pt x="140812" y="368"/>
                </a:lnTo>
                <a:lnTo>
                  <a:pt x="109174" y="0"/>
                </a:lnTo>
                <a:lnTo>
                  <a:pt x="98366" y="901"/>
                </a:lnTo>
                <a:lnTo>
                  <a:pt x="88303" y="2453"/>
                </a:lnTo>
                <a:lnTo>
                  <a:pt x="78738" y="4442"/>
                </a:lnTo>
                <a:lnTo>
                  <a:pt x="70456" y="6719"/>
                </a:lnTo>
                <a:lnTo>
                  <a:pt x="63029" y="9190"/>
                </a:lnTo>
                <a:lnTo>
                  <a:pt x="56173" y="11790"/>
                </a:lnTo>
                <a:lnTo>
                  <a:pt x="50650" y="13523"/>
                </a:lnTo>
                <a:lnTo>
                  <a:pt x="46016" y="14678"/>
                </a:lnTo>
                <a:lnTo>
                  <a:pt x="16744" y="255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1"/>
          <p:cNvSpPr/>
          <p:nvPr/>
        </p:nvSpPr>
        <p:spPr>
          <a:xfrm>
            <a:off x="4271962" y="2933541"/>
            <a:ext cx="2269586" cy="66835"/>
          </a:xfrm>
          <a:custGeom>
            <a:avLst/>
            <a:gdLst/>
            <a:ahLst/>
            <a:cxnLst/>
            <a:rect l="0" t="0" r="0" b="0"/>
            <a:pathLst>
              <a:path w="2269586" h="66835">
                <a:moveTo>
                  <a:pt x="0" y="6826"/>
                </a:moveTo>
                <a:lnTo>
                  <a:pt x="108212" y="6826"/>
                </a:lnTo>
                <a:lnTo>
                  <a:pt x="115956" y="5873"/>
                </a:lnTo>
                <a:lnTo>
                  <a:pt x="124930" y="4286"/>
                </a:lnTo>
                <a:lnTo>
                  <a:pt x="134721" y="2275"/>
                </a:lnTo>
                <a:lnTo>
                  <a:pt x="148869" y="935"/>
                </a:lnTo>
                <a:lnTo>
                  <a:pt x="206140" y="0"/>
                </a:lnTo>
                <a:lnTo>
                  <a:pt x="228867" y="1323"/>
                </a:lnTo>
                <a:lnTo>
                  <a:pt x="252590" y="3158"/>
                </a:lnTo>
                <a:lnTo>
                  <a:pt x="314510" y="5196"/>
                </a:lnTo>
                <a:lnTo>
                  <a:pt x="383622" y="7054"/>
                </a:lnTo>
                <a:lnTo>
                  <a:pt x="493043" y="13468"/>
                </a:lnTo>
                <a:lnTo>
                  <a:pt x="531551" y="15493"/>
                </a:lnTo>
                <a:lnTo>
                  <a:pt x="724284" y="27217"/>
                </a:lnTo>
                <a:lnTo>
                  <a:pt x="799424" y="30176"/>
                </a:lnTo>
                <a:lnTo>
                  <a:pt x="1120157" y="39883"/>
                </a:lnTo>
                <a:lnTo>
                  <a:pt x="1139201" y="41247"/>
                </a:lnTo>
                <a:lnTo>
                  <a:pt x="1155707" y="43108"/>
                </a:lnTo>
                <a:lnTo>
                  <a:pt x="1170522" y="45302"/>
                </a:lnTo>
                <a:lnTo>
                  <a:pt x="1195638" y="46764"/>
                </a:lnTo>
                <a:lnTo>
                  <a:pt x="1264185" y="48389"/>
                </a:lnTo>
                <a:lnTo>
                  <a:pt x="1352050" y="49303"/>
                </a:lnTo>
                <a:lnTo>
                  <a:pt x="1380474" y="50385"/>
                </a:lnTo>
                <a:lnTo>
                  <a:pt x="1486136" y="56423"/>
                </a:lnTo>
                <a:lnTo>
                  <a:pt x="1545460" y="57898"/>
                </a:lnTo>
                <a:lnTo>
                  <a:pt x="2050069" y="58252"/>
                </a:lnTo>
                <a:lnTo>
                  <a:pt x="2095374" y="57302"/>
                </a:lnTo>
                <a:lnTo>
                  <a:pt x="2128436" y="55717"/>
                </a:lnTo>
                <a:lnTo>
                  <a:pt x="2153335" y="53707"/>
                </a:lnTo>
                <a:lnTo>
                  <a:pt x="2176602" y="52368"/>
                </a:lnTo>
                <a:lnTo>
                  <a:pt x="2236441" y="50483"/>
                </a:lnTo>
                <a:lnTo>
                  <a:pt x="2259529" y="50042"/>
                </a:lnTo>
                <a:lnTo>
                  <a:pt x="2265495" y="50876"/>
                </a:lnTo>
                <a:lnTo>
                  <a:pt x="2268520" y="52386"/>
                </a:lnTo>
                <a:lnTo>
                  <a:pt x="2269585" y="54344"/>
                </a:lnTo>
                <a:lnTo>
                  <a:pt x="2269341" y="56602"/>
                </a:lnTo>
                <a:lnTo>
                  <a:pt x="2268227" y="59060"/>
                </a:lnTo>
                <a:lnTo>
                  <a:pt x="2263140" y="668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and exterior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41148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When one side of a triangle is extended, an exterior angle is formed. </a:t>
            </a:r>
          </a:p>
          <a:p>
            <a:r>
              <a:rPr lang="en-US" dirty="0" smtClean="0"/>
              <a:t>Because an exterior angle of a triangle is always a supplement of the adjacent interior angle of the triangle, its measure is related to the </a:t>
            </a:r>
            <a:r>
              <a:rPr lang="en-US" dirty="0" err="1" smtClean="0"/>
              <a:t>meausres</a:t>
            </a:r>
            <a:r>
              <a:rPr lang="en-US" dirty="0" smtClean="0"/>
              <a:t> of the remaining angles of the triangle, called the remote interior angles</a:t>
            </a:r>
            <a:endParaRPr lang="en-US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362200"/>
            <a:ext cx="376290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7"/>
          <p:cNvSpPr/>
          <p:nvPr/>
        </p:nvSpPr>
        <p:spPr>
          <a:xfrm>
            <a:off x="5900737" y="2607444"/>
            <a:ext cx="1138130" cy="1104449"/>
          </a:xfrm>
          <a:custGeom>
            <a:avLst/>
            <a:gdLst/>
            <a:ahLst/>
            <a:cxnLst/>
            <a:rect l="0" t="0" r="0" b="0"/>
            <a:pathLst>
              <a:path w="1138130" h="1104449">
                <a:moveTo>
                  <a:pt x="0" y="1104448"/>
                </a:moveTo>
                <a:lnTo>
                  <a:pt x="221224" y="1104448"/>
                </a:lnTo>
                <a:lnTo>
                  <a:pt x="249135" y="1101908"/>
                </a:lnTo>
                <a:lnTo>
                  <a:pt x="319510" y="1092516"/>
                </a:lnTo>
                <a:lnTo>
                  <a:pt x="347110" y="1087080"/>
                </a:lnTo>
                <a:lnTo>
                  <a:pt x="380350" y="1075829"/>
                </a:lnTo>
                <a:lnTo>
                  <a:pt x="414009" y="1070326"/>
                </a:lnTo>
                <a:lnTo>
                  <a:pt x="438004" y="1066105"/>
                </a:lnTo>
                <a:lnTo>
                  <a:pt x="467084" y="1058514"/>
                </a:lnTo>
                <a:lnTo>
                  <a:pt x="536870" y="1038119"/>
                </a:lnTo>
                <a:lnTo>
                  <a:pt x="580556" y="1027026"/>
                </a:lnTo>
                <a:lnTo>
                  <a:pt x="622833" y="1016698"/>
                </a:lnTo>
                <a:lnTo>
                  <a:pt x="651147" y="1008933"/>
                </a:lnTo>
                <a:lnTo>
                  <a:pt x="685658" y="993222"/>
                </a:lnTo>
                <a:lnTo>
                  <a:pt x="721200" y="972855"/>
                </a:lnTo>
                <a:lnTo>
                  <a:pt x="758548" y="956215"/>
                </a:lnTo>
                <a:lnTo>
                  <a:pt x="793546" y="939078"/>
                </a:lnTo>
                <a:lnTo>
                  <a:pt x="810840" y="929033"/>
                </a:lnTo>
                <a:lnTo>
                  <a:pt x="837721" y="905971"/>
                </a:lnTo>
                <a:lnTo>
                  <a:pt x="867028" y="887414"/>
                </a:lnTo>
                <a:lnTo>
                  <a:pt x="899695" y="858604"/>
                </a:lnTo>
                <a:lnTo>
                  <a:pt x="931738" y="830945"/>
                </a:lnTo>
                <a:lnTo>
                  <a:pt x="964179" y="800109"/>
                </a:lnTo>
                <a:lnTo>
                  <a:pt x="978574" y="784933"/>
                </a:lnTo>
                <a:lnTo>
                  <a:pt x="994563" y="760629"/>
                </a:lnTo>
                <a:lnTo>
                  <a:pt x="1015093" y="732066"/>
                </a:lnTo>
                <a:lnTo>
                  <a:pt x="1032288" y="706457"/>
                </a:lnTo>
                <a:lnTo>
                  <a:pt x="1054598" y="672773"/>
                </a:lnTo>
                <a:lnTo>
                  <a:pt x="1068176" y="645870"/>
                </a:lnTo>
                <a:lnTo>
                  <a:pt x="1074185" y="626950"/>
                </a:lnTo>
                <a:lnTo>
                  <a:pt x="1078074" y="619429"/>
                </a:lnTo>
                <a:lnTo>
                  <a:pt x="1091695" y="601434"/>
                </a:lnTo>
                <a:lnTo>
                  <a:pt x="1122004" y="529055"/>
                </a:lnTo>
                <a:lnTo>
                  <a:pt x="1132081" y="500738"/>
                </a:lnTo>
                <a:lnTo>
                  <a:pt x="1137754" y="471546"/>
                </a:lnTo>
                <a:lnTo>
                  <a:pt x="1138129" y="446921"/>
                </a:lnTo>
                <a:lnTo>
                  <a:pt x="1136895" y="427019"/>
                </a:lnTo>
                <a:lnTo>
                  <a:pt x="1133148" y="376361"/>
                </a:lnTo>
                <a:lnTo>
                  <a:pt x="1131319" y="358896"/>
                </a:lnTo>
                <a:lnTo>
                  <a:pt x="1122383" y="326941"/>
                </a:lnTo>
                <a:lnTo>
                  <a:pt x="1116783" y="310513"/>
                </a:lnTo>
                <a:lnTo>
                  <a:pt x="1114521" y="302008"/>
                </a:lnTo>
                <a:lnTo>
                  <a:pt x="1107892" y="287462"/>
                </a:lnTo>
                <a:lnTo>
                  <a:pt x="1085602" y="255691"/>
                </a:lnTo>
                <a:lnTo>
                  <a:pt x="1065124" y="226562"/>
                </a:lnTo>
                <a:lnTo>
                  <a:pt x="1036006" y="193802"/>
                </a:lnTo>
                <a:lnTo>
                  <a:pt x="1031947" y="186001"/>
                </a:lnTo>
                <a:lnTo>
                  <a:pt x="1028960" y="182588"/>
                </a:lnTo>
                <a:lnTo>
                  <a:pt x="993932" y="153774"/>
                </a:lnTo>
                <a:lnTo>
                  <a:pt x="961178" y="128524"/>
                </a:lnTo>
                <a:lnTo>
                  <a:pt x="927202" y="104932"/>
                </a:lnTo>
                <a:lnTo>
                  <a:pt x="914374" y="98244"/>
                </a:lnTo>
                <a:lnTo>
                  <a:pt x="909621" y="96460"/>
                </a:lnTo>
                <a:lnTo>
                  <a:pt x="877473" y="75923"/>
                </a:lnTo>
                <a:lnTo>
                  <a:pt x="858987" y="66363"/>
                </a:lnTo>
                <a:lnTo>
                  <a:pt x="841572" y="55822"/>
                </a:lnTo>
                <a:lnTo>
                  <a:pt x="806105" y="39745"/>
                </a:lnTo>
                <a:lnTo>
                  <a:pt x="785270" y="33288"/>
                </a:lnTo>
                <a:lnTo>
                  <a:pt x="775069" y="27396"/>
                </a:lnTo>
                <a:lnTo>
                  <a:pt x="732896" y="12610"/>
                </a:lnTo>
                <a:lnTo>
                  <a:pt x="717323" y="7828"/>
                </a:lnTo>
                <a:lnTo>
                  <a:pt x="706676" y="1755"/>
                </a:lnTo>
                <a:lnTo>
                  <a:pt x="700476" y="0"/>
                </a:lnTo>
                <a:lnTo>
                  <a:pt x="698442" y="484"/>
                </a:lnTo>
                <a:lnTo>
                  <a:pt x="697085" y="1759"/>
                </a:lnTo>
                <a:lnTo>
                  <a:pt x="694372" y="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"/>
          <p:cNvSpPr/>
          <p:nvPr/>
        </p:nvSpPr>
        <p:spPr>
          <a:xfrm>
            <a:off x="7083742" y="3308985"/>
            <a:ext cx="60009" cy="171451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4622" y="24304"/>
                </a:lnTo>
                <a:lnTo>
                  <a:pt x="17368" y="30491"/>
                </a:lnTo>
                <a:lnTo>
                  <a:pt x="20152" y="37472"/>
                </a:lnTo>
                <a:lnTo>
                  <a:pt x="22007" y="43078"/>
                </a:lnTo>
                <a:lnTo>
                  <a:pt x="23244" y="47769"/>
                </a:lnTo>
                <a:lnTo>
                  <a:pt x="24069" y="51849"/>
                </a:lnTo>
                <a:lnTo>
                  <a:pt x="25571" y="56473"/>
                </a:lnTo>
                <a:lnTo>
                  <a:pt x="27525" y="61461"/>
                </a:lnTo>
                <a:lnTo>
                  <a:pt x="29780" y="66691"/>
                </a:lnTo>
                <a:lnTo>
                  <a:pt x="33188" y="77798"/>
                </a:lnTo>
                <a:lnTo>
                  <a:pt x="42055" y="110459"/>
                </a:lnTo>
                <a:lnTo>
                  <a:pt x="46134" y="123169"/>
                </a:lnTo>
                <a:lnTo>
                  <a:pt x="49807" y="132595"/>
                </a:lnTo>
                <a:lnTo>
                  <a:pt x="53206" y="139832"/>
                </a:lnTo>
                <a:lnTo>
                  <a:pt x="55474" y="146561"/>
                </a:lnTo>
                <a:lnTo>
                  <a:pt x="56985" y="152952"/>
                </a:lnTo>
                <a:lnTo>
                  <a:pt x="60008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"/>
          <p:cNvSpPr/>
          <p:nvPr/>
        </p:nvSpPr>
        <p:spPr>
          <a:xfrm>
            <a:off x="7238406" y="3262036"/>
            <a:ext cx="153947" cy="199674"/>
          </a:xfrm>
          <a:custGeom>
            <a:avLst/>
            <a:gdLst/>
            <a:ahLst/>
            <a:cxnLst/>
            <a:rect l="0" t="0" r="0" b="0"/>
            <a:pathLst>
              <a:path w="153947" h="199674">
                <a:moveTo>
                  <a:pt x="68221" y="12659"/>
                </a:moveTo>
                <a:lnTo>
                  <a:pt x="48909" y="12659"/>
                </a:lnTo>
                <a:lnTo>
                  <a:pt x="45821" y="13611"/>
                </a:lnTo>
                <a:lnTo>
                  <a:pt x="42810" y="15199"/>
                </a:lnTo>
                <a:lnTo>
                  <a:pt x="39851" y="17209"/>
                </a:lnTo>
                <a:lnTo>
                  <a:pt x="36925" y="19503"/>
                </a:lnTo>
                <a:lnTo>
                  <a:pt x="34022" y="21984"/>
                </a:lnTo>
                <a:lnTo>
                  <a:pt x="31134" y="24590"/>
                </a:lnTo>
                <a:lnTo>
                  <a:pt x="3724" y="51489"/>
                </a:lnTo>
                <a:lnTo>
                  <a:pt x="2362" y="53785"/>
                </a:lnTo>
                <a:lnTo>
                  <a:pt x="851" y="58877"/>
                </a:lnTo>
                <a:lnTo>
                  <a:pt x="179" y="64315"/>
                </a:lnTo>
                <a:lnTo>
                  <a:pt x="0" y="67099"/>
                </a:lnTo>
                <a:lnTo>
                  <a:pt x="832" y="68955"/>
                </a:lnTo>
                <a:lnTo>
                  <a:pt x="2341" y="70192"/>
                </a:lnTo>
                <a:lnTo>
                  <a:pt x="4298" y="71017"/>
                </a:lnTo>
                <a:lnTo>
                  <a:pt x="5603" y="72519"/>
                </a:lnTo>
                <a:lnTo>
                  <a:pt x="6473" y="74473"/>
                </a:lnTo>
                <a:lnTo>
                  <a:pt x="7054" y="76728"/>
                </a:lnTo>
                <a:lnTo>
                  <a:pt x="8392" y="78232"/>
                </a:lnTo>
                <a:lnTo>
                  <a:pt x="10238" y="79234"/>
                </a:lnTo>
                <a:lnTo>
                  <a:pt x="14828" y="80348"/>
                </a:lnTo>
                <a:lnTo>
                  <a:pt x="17385" y="80645"/>
                </a:lnTo>
                <a:lnTo>
                  <a:pt x="20043" y="80843"/>
                </a:lnTo>
                <a:lnTo>
                  <a:pt x="25625" y="81927"/>
                </a:lnTo>
                <a:lnTo>
                  <a:pt x="41987" y="85672"/>
                </a:lnTo>
                <a:lnTo>
                  <a:pt x="49779" y="87052"/>
                </a:lnTo>
                <a:lnTo>
                  <a:pt x="56879" y="87972"/>
                </a:lnTo>
                <a:lnTo>
                  <a:pt x="63518" y="88585"/>
                </a:lnTo>
                <a:lnTo>
                  <a:pt x="68896" y="89946"/>
                </a:lnTo>
                <a:lnTo>
                  <a:pt x="73433" y="91806"/>
                </a:lnTo>
                <a:lnTo>
                  <a:pt x="77411" y="93999"/>
                </a:lnTo>
                <a:lnTo>
                  <a:pt x="81968" y="95461"/>
                </a:lnTo>
                <a:lnTo>
                  <a:pt x="86911" y="96435"/>
                </a:lnTo>
                <a:lnTo>
                  <a:pt x="92110" y="97084"/>
                </a:lnTo>
                <a:lnTo>
                  <a:pt x="97482" y="98470"/>
                </a:lnTo>
                <a:lnTo>
                  <a:pt x="102969" y="100346"/>
                </a:lnTo>
                <a:lnTo>
                  <a:pt x="108531" y="102550"/>
                </a:lnTo>
                <a:lnTo>
                  <a:pt x="113192" y="104971"/>
                </a:lnTo>
                <a:lnTo>
                  <a:pt x="117251" y="107538"/>
                </a:lnTo>
                <a:lnTo>
                  <a:pt x="120911" y="110201"/>
                </a:lnTo>
                <a:lnTo>
                  <a:pt x="123350" y="112930"/>
                </a:lnTo>
                <a:lnTo>
                  <a:pt x="124976" y="115701"/>
                </a:lnTo>
                <a:lnTo>
                  <a:pt x="126060" y="118501"/>
                </a:lnTo>
                <a:lnTo>
                  <a:pt x="128688" y="121320"/>
                </a:lnTo>
                <a:lnTo>
                  <a:pt x="132344" y="124152"/>
                </a:lnTo>
                <a:lnTo>
                  <a:pt x="136688" y="126993"/>
                </a:lnTo>
                <a:lnTo>
                  <a:pt x="139583" y="129839"/>
                </a:lnTo>
                <a:lnTo>
                  <a:pt x="141513" y="132689"/>
                </a:lnTo>
                <a:lnTo>
                  <a:pt x="143658" y="138395"/>
                </a:lnTo>
                <a:lnTo>
                  <a:pt x="144610" y="144106"/>
                </a:lnTo>
                <a:lnTo>
                  <a:pt x="143913" y="147915"/>
                </a:lnTo>
                <a:lnTo>
                  <a:pt x="142495" y="152360"/>
                </a:lnTo>
                <a:lnTo>
                  <a:pt x="140597" y="157228"/>
                </a:lnTo>
                <a:lnTo>
                  <a:pt x="137427" y="163330"/>
                </a:lnTo>
                <a:lnTo>
                  <a:pt x="133408" y="170256"/>
                </a:lnTo>
                <a:lnTo>
                  <a:pt x="128824" y="177731"/>
                </a:lnTo>
                <a:lnTo>
                  <a:pt x="124815" y="182715"/>
                </a:lnTo>
                <a:lnTo>
                  <a:pt x="121191" y="186037"/>
                </a:lnTo>
                <a:lnTo>
                  <a:pt x="117821" y="188252"/>
                </a:lnTo>
                <a:lnTo>
                  <a:pt x="114623" y="190681"/>
                </a:lnTo>
                <a:lnTo>
                  <a:pt x="111538" y="193253"/>
                </a:lnTo>
                <a:lnTo>
                  <a:pt x="108529" y="195919"/>
                </a:lnTo>
                <a:lnTo>
                  <a:pt x="105571" y="197697"/>
                </a:lnTo>
                <a:lnTo>
                  <a:pt x="102646" y="198883"/>
                </a:lnTo>
                <a:lnTo>
                  <a:pt x="99744" y="199673"/>
                </a:lnTo>
                <a:lnTo>
                  <a:pt x="96856" y="199248"/>
                </a:lnTo>
                <a:lnTo>
                  <a:pt x="93978" y="198011"/>
                </a:lnTo>
                <a:lnTo>
                  <a:pt x="91108" y="196235"/>
                </a:lnTo>
                <a:lnTo>
                  <a:pt x="87289" y="194098"/>
                </a:lnTo>
                <a:lnTo>
                  <a:pt x="77966" y="189183"/>
                </a:lnTo>
                <a:lnTo>
                  <a:pt x="73765" y="186539"/>
                </a:lnTo>
                <a:lnTo>
                  <a:pt x="70012" y="183824"/>
                </a:lnTo>
                <a:lnTo>
                  <a:pt x="66557" y="181061"/>
                </a:lnTo>
                <a:lnTo>
                  <a:pt x="63301" y="178267"/>
                </a:lnTo>
                <a:lnTo>
                  <a:pt x="60179" y="175452"/>
                </a:lnTo>
                <a:lnTo>
                  <a:pt x="57144" y="172622"/>
                </a:lnTo>
                <a:lnTo>
                  <a:pt x="55122" y="168831"/>
                </a:lnTo>
                <a:lnTo>
                  <a:pt x="53773" y="164399"/>
                </a:lnTo>
                <a:lnTo>
                  <a:pt x="52874" y="159538"/>
                </a:lnTo>
                <a:lnTo>
                  <a:pt x="52275" y="155346"/>
                </a:lnTo>
                <a:lnTo>
                  <a:pt x="51876" y="151599"/>
                </a:lnTo>
                <a:lnTo>
                  <a:pt x="51609" y="148148"/>
                </a:lnTo>
                <a:lnTo>
                  <a:pt x="51313" y="131613"/>
                </a:lnTo>
                <a:lnTo>
                  <a:pt x="51234" y="120537"/>
                </a:lnTo>
                <a:lnTo>
                  <a:pt x="53086" y="111248"/>
                </a:lnTo>
                <a:lnTo>
                  <a:pt x="56227" y="103150"/>
                </a:lnTo>
                <a:lnTo>
                  <a:pt x="60225" y="95846"/>
                </a:lnTo>
                <a:lnTo>
                  <a:pt x="66700" y="85262"/>
                </a:lnTo>
                <a:lnTo>
                  <a:pt x="84055" y="58262"/>
                </a:lnTo>
                <a:lnTo>
                  <a:pt x="93065" y="45918"/>
                </a:lnTo>
                <a:lnTo>
                  <a:pt x="101928" y="34832"/>
                </a:lnTo>
                <a:lnTo>
                  <a:pt x="110695" y="24583"/>
                </a:lnTo>
                <a:lnTo>
                  <a:pt x="118444" y="16798"/>
                </a:lnTo>
                <a:lnTo>
                  <a:pt x="125516" y="10656"/>
                </a:lnTo>
                <a:lnTo>
                  <a:pt x="132135" y="5608"/>
                </a:lnTo>
                <a:lnTo>
                  <a:pt x="137501" y="2244"/>
                </a:lnTo>
                <a:lnTo>
                  <a:pt x="142030" y="0"/>
                </a:lnTo>
                <a:lnTo>
                  <a:pt x="153946" y="40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"/>
          <p:cNvSpPr/>
          <p:nvPr/>
        </p:nvSpPr>
        <p:spPr>
          <a:xfrm>
            <a:off x="7452359" y="3283267"/>
            <a:ext cx="205308" cy="170938"/>
          </a:xfrm>
          <a:custGeom>
            <a:avLst/>
            <a:gdLst/>
            <a:ahLst/>
            <a:cxnLst/>
            <a:rect l="0" t="0" r="0" b="0"/>
            <a:pathLst>
              <a:path w="205308" h="170938">
                <a:moveTo>
                  <a:pt x="77153" y="0"/>
                </a:moveTo>
                <a:lnTo>
                  <a:pt x="72602" y="0"/>
                </a:lnTo>
                <a:lnTo>
                  <a:pt x="70309" y="953"/>
                </a:lnTo>
                <a:lnTo>
                  <a:pt x="65221" y="4551"/>
                </a:lnTo>
                <a:lnTo>
                  <a:pt x="59785" y="9325"/>
                </a:lnTo>
                <a:lnTo>
                  <a:pt x="54194" y="14622"/>
                </a:lnTo>
                <a:lnTo>
                  <a:pt x="48535" y="20151"/>
                </a:lnTo>
                <a:lnTo>
                  <a:pt x="44739" y="24864"/>
                </a:lnTo>
                <a:lnTo>
                  <a:pt x="40303" y="30864"/>
                </a:lnTo>
                <a:lnTo>
                  <a:pt x="35442" y="37721"/>
                </a:lnTo>
                <a:lnTo>
                  <a:pt x="31248" y="43245"/>
                </a:lnTo>
                <a:lnTo>
                  <a:pt x="27499" y="47880"/>
                </a:lnTo>
                <a:lnTo>
                  <a:pt x="24048" y="51922"/>
                </a:lnTo>
                <a:lnTo>
                  <a:pt x="19843" y="58427"/>
                </a:lnTo>
                <a:lnTo>
                  <a:pt x="15134" y="66574"/>
                </a:lnTo>
                <a:lnTo>
                  <a:pt x="10090" y="75815"/>
                </a:lnTo>
                <a:lnTo>
                  <a:pt x="6726" y="84834"/>
                </a:lnTo>
                <a:lnTo>
                  <a:pt x="4485" y="93703"/>
                </a:lnTo>
                <a:lnTo>
                  <a:pt x="2990" y="102474"/>
                </a:lnTo>
                <a:lnTo>
                  <a:pt x="2946" y="109273"/>
                </a:lnTo>
                <a:lnTo>
                  <a:pt x="3869" y="114759"/>
                </a:lnTo>
                <a:lnTo>
                  <a:pt x="5437" y="119368"/>
                </a:lnTo>
                <a:lnTo>
                  <a:pt x="7435" y="124347"/>
                </a:lnTo>
                <a:lnTo>
                  <a:pt x="9719" y="129570"/>
                </a:lnTo>
                <a:lnTo>
                  <a:pt x="12195" y="134958"/>
                </a:lnTo>
                <a:lnTo>
                  <a:pt x="14797" y="139502"/>
                </a:lnTo>
                <a:lnTo>
                  <a:pt x="17485" y="143484"/>
                </a:lnTo>
                <a:lnTo>
                  <a:pt x="20229" y="147091"/>
                </a:lnTo>
                <a:lnTo>
                  <a:pt x="23011" y="150448"/>
                </a:lnTo>
                <a:lnTo>
                  <a:pt x="25819" y="153639"/>
                </a:lnTo>
                <a:lnTo>
                  <a:pt x="28642" y="156718"/>
                </a:lnTo>
                <a:lnTo>
                  <a:pt x="32430" y="159724"/>
                </a:lnTo>
                <a:lnTo>
                  <a:pt x="36861" y="162680"/>
                </a:lnTo>
                <a:lnTo>
                  <a:pt x="41719" y="165603"/>
                </a:lnTo>
                <a:lnTo>
                  <a:pt x="45910" y="167552"/>
                </a:lnTo>
                <a:lnTo>
                  <a:pt x="49657" y="168852"/>
                </a:lnTo>
                <a:lnTo>
                  <a:pt x="53107" y="169718"/>
                </a:lnTo>
                <a:lnTo>
                  <a:pt x="57313" y="170295"/>
                </a:lnTo>
                <a:lnTo>
                  <a:pt x="62021" y="170680"/>
                </a:lnTo>
                <a:lnTo>
                  <a:pt x="67065" y="170937"/>
                </a:lnTo>
                <a:lnTo>
                  <a:pt x="72332" y="170155"/>
                </a:lnTo>
                <a:lnTo>
                  <a:pt x="77750" y="168682"/>
                </a:lnTo>
                <a:lnTo>
                  <a:pt x="104682" y="159473"/>
                </a:lnTo>
                <a:lnTo>
                  <a:pt x="113603" y="155845"/>
                </a:lnTo>
                <a:lnTo>
                  <a:pt x="123360" y="151522"/>
                </a:lnTo>
                <a:lnTo>
                  <a:pt x="150217" y="138876"/>
                </a:lnTo>
                <a:lnTo>
                  <a:pt x="157295" y="135446"/>
                </a:lnTo>
                <a:lnTo>
                  <a:pt x="162966" y="132207"/>
                </a:lnTo>
                <a:lnTo>
                  <a:pt x="167699" y="129096"/>
                </a:lnTo>
                <a:lnTo>
                  <a:pt x="171808" y="126069"/>
                </a:lnTo>
                <a:lnTo>
                  <a:pt x="176451" y="122146"/>
                </a:lnTo>
                <a:lnTo>
                  <a:pt x="181451" y="117626"/>
                </a:lnTo>
                <a:lnTo>
                  <a:pt x="186691" y="112707"/>
                </a:lnTo>
                <a:lnTo>
                  <a:pt x="190183" y="108475"/>
                </a:lnTo>
                <a:lnTo>
                  <a:pt x="192511" y="104702"/>
                </a:lnTo>
                <a:lnTo>
                  <a:pt x="194064" y="101234"/>
                </a:lnTo>
                <a:lnTo>
                  <a:pt x="198329" y="92300"/>
                </a:lnTo>
                <a:lnTo>
                  <a:pt x="200799" y="87251"/>
                </a:lnTo>
                <a:lnTo>
                  <a:pt x="202446" y="81980"/>
                </a:lnTo>
                <a:lnTo>
                  <a:pt x="203545" y="76561"/>
                </a:lnTo>
                <a:lnTo>
                  <a:pt x="204276" y="71043"/>
                </a:lnTo>
                <a:lnTo>
                  <a:pt x="204765" y="66412"/>
                </a:lnTo>
                <a:lnTo>
                  <a:pt x="205090" y="62372"/>
                </a:lnTo>
                <a:lnTo>
                  <a:pt x="205307" y="58727"/>
                </a:lnTo>
                <a:lnTo>
                  <a:pt x="203547" y="54391"/>
                </a:lnTo>
                <a:lnTo>
                  <a:pt x="200468" y="49596"/>
                </a:lnTo>
                <a:lnTo>
                  <a:pt x="196511" y="44494"/>
                </a:lnTo>
                <a:lnTo>
                  <a:pt x="192920" y="40140"/>
                </a:lnTo>
                <a:lnTo>
                  <a:pt x="189573" y="36285"/>
                </a:lnTo>
                <a:lnTo>
                  <a:pt x="186390" y="32763"/>
                </a:lnTo>
                <a:lnTo>
                  <a:pt x="181410" y="29462"/>
                </a:lnTo>
                <a:lnTo>
                  <a:pt x="175233" y="26309"/>
                </a:lnTo>
                <a:lnTo>
                  <a:pt x="168257" y="23254"/>
                </a:lnTo>
                <a:lnTo>
                  <a:pt x="160749" y="20265"/>
                </a:lnTo>
                <a:lnTo>
                  <a:pt x="144787" y="14404"/>
                </a:lnTo>
                <a:lnTo>
                  <a:pt x="137483" y="11508"/>
                </a:lnTo>
                <a:lnTo>
                  <a:pt x="130708" y="8625"/>
                </a:lnTo>
                <a:lnTo>
                  <a:pt x="124286" y="5750"/>
                </a:lnTo>
                <a:lnTo>
                  <a:pt x="116196" y="3833"/>
                </a:lnTo>
                <a:lnTo>
                  <a:pt x="106991" y="2556"/>
                </a:lnTo>
                <a:lnTo>
                  <a:pt x="97045" y="1704"/>
                </a:lnTo>
                <a:lnTo>
                  <a:pt x="88510" y="2088"/>
                </a:lnTo>
                <a:lnTo>
                  <a:pt x="80914" y="3297"/>
                </a:lnTo>
                <a:lnTo>
                  <a:pt x="73945" y="5056"/>
                </a:lnTo>
                <a:lnTo>
                  <a:pt x="67395" y="6228"/>
                </a:lnTo>
                <a:lnTo>
                  <a:pt x="61122" y="7010"/>
                </a:lnTo>
                <a:lnTo>
                  <a:pt x="55036" y="7530"/>
                </a:lnTo>
                <a:lnTo>
                  <a:pt x="49073" y="8830"/>
                </a:lnTo>
                <a:lnTo>
                  <a:pt x="43193" y="10650"/>
                </a:lnTo>
                <a:lnTo>
                  <a:pt x="37368" y="12815"/>
                </a:lnTo>
                <a:lnTo>
                  <a:pt x="32532" y="14258"/>
                </a:lnTo>
                <a:lnTo>
                  <a:pt x="28356" y="15220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"/>
          <p:cNvSpPr/>
          <p:nvPr/>
        </p:nvSpPr>
        <p:spPr>
          <a:xfrm>
            <a:off x="6166654" y="3266637"/>
            <a:ext cx="362006" cy="254789"/>
          </a:xfrm>
          <a:custGeom>
            <a:avLst/>
            <a:gdLst/>
            <a:ahLst/>
            <a:cxnLst/>
            <a:rect l="0" t="0" r="0" b="0"/>
            <a:pathLst>
              <a:path w="362006" h="254789">
                <a:moveTo>
                  <a:pt x="179853" y="16630"/>
                </a:moveTo>
                <a:lnTo>
                  <a:pt x="157099" y="16630"/>
                </a:lnTo>
                <a:lnTo>
                  <a:pt x="148491" y="17583"/>
                </a:lnTo>
                <a:lnTo>
                  <a:pt x="140848" y="19170"/>
                </a:lnTo>
                <a:lnTo>
                  <a:pt x="133847" y="21181"/>
                </a:lnTo>
                <a:lnTo>
                  <a:pt x="123529" y="23415"/>
                </a:lnTo>
                <a:lnTo>
                  <a:pt x="119444" y="24011"/>
                </a:lnTo>
                <a:lnTo>
                  <a:pt x="113863" y="26313"/>
                </a:lnTo>
                <a:lnTo>
                  <a:pt x="107285" y="29753"/>
                </a:lnTo>
                <a:lnTo>
                  <a:pt x="100042" y="33951"/>
                </a:lnTo>
                <a:lnTo>
                  <a:pt x="86914" y="41156"/>
                </a:lnTo>
                <a:lnTo>
                  <a:pt x="75682" y="47533"/>
                </a:lnTo>
                <a:lnTo>
                  <a:pt x="67515" y="53542"/>
                </a:lnTo>
                <a:lnTo>
                  <a:pt x="63051" y="57431"/>
                </a:lnTo>
                <a:lnTo>
                  <a:pt x="58170" y="61928"/>
                </a:lnTo>
                <a:lnTo>
                  <a:pt x="53011" y="66831"/>
                </a:lnTo>
                <a:lnTo>
                  <a:pt x="46714" y="73910"/>
                </a:lnTo>
                <a:lnTo>
                  <a:pt x="39659" y="82439"/>
                </a:lnTo>
                <a:lnTo>
                  <a:pt x="32098" y="91935"/>
                </a:lnTo>
                <a:lnTo>
                  <a:pt x="26105" y="99219"/>
                </a:lnTo>
                <a:lnTo>
                  <a:pt x="21157" y="105026"/>
                </a:lnTo>
                <a:lnTo>
                  <a:pt x="16905" y="109851"/>
                </a:lnTo>
                <a:lnTo>
                  <a:pt x="13119" y="114972"/>
                </a:lnTo>
                <a:lnTo>
                  <a:pt x="9642" y="120292"/>
                </a:lnTo>
                <a:lnTo>
                  <a:pt x="6371" y="125743"/>
                </a:lnTo>
                <a:lnTo>
                  <a:pt x="4191" y="131282"/>
                </a:lnTo>
                <a:lnTo>
                  <a:pt x="2738" y="136880"/>
                </a:lnTo>
                <a:lnTo>
                  <a:pt x="1769" y="142516"/>
                </a:lnTo>
                <a:lnTo>
                  <a:pt x="1123" y="147227"/>
                </a:lnTo>
                <a:lnTo>
                  <a:pt x="405" y="155001"/>
                </a:lnTo>
                <a:lnTo>
                  <a:pt x="214" y="159360"/>
                </a:lnTo>
                <a:lnTo>
                  <a:pt x="0" y="169283"/>
                </a:lnTo>
                <a:lnTo>
                  <a:pt x="896" y="174596"/>
                </a:lnTo>
                <a:lnTo>
                  <a:pt x="2446" y="180043"/>
                </a:lnTo>
                <a:lnTo>
                  <a:pt x="4432" y="185580"/>
                </a:lnTo>
                <a:lnTo>
                  <a:pt x="7660" y="192128"/>
                </a:lnTo>
                <a:lnTo>
                  <a:pt x="11718" y="199351"/>
                </a:lnTo>
                <a:lnTo>
                  <a:pt x="16328" y="207024"/>
                </a:lnTo>
                <a:lnTo>
                  <a:pt x="21306" y="214045"/>
                </a:lnTo>
                <a:lnTo>
                  <a:pt x="26531" y="220630"/>
                </a:lnTo>
                <a:lnTo>
                  <a:pt x="31918" y="226925"/>
                </a:lnTo>
                <a:lnTo>
                  <a:pt x="39320" y="232074"/>
                </a:lnTo>
                <a:lnTo>
                  <a:pt x="48064" y="236460"/>
                </a:lnTo>
                <a:lnTo>
                  <a:pt x="57704" y="240336"/>
                </a:lnTo>
                <a:lnTo>
                  <a:pt x="68893" y="243872"/>
                </a:lnTo>
                <a:lnTo>
                  <a:pt x="81115" y="247182"/>
                </a:lnTo>
                <a:lnTo>
                  <a:pt x="94025" y="250342"/>
                </a:lnTo>
                <a:lnTo>
                  <a:pt x="107394" y="252448"/>
                </a:lnTo>
                <a:lnTo>
                  <a:pt x="121070" y="253852"/>
                </a:lnTo>
                <a:lnTo>
                  <a:pt x="134949" y="254788"/>
                </a:lnTo>
                <a:lnTo>
                  <a:pt x="146107" y="254459"/>
                </a:lnTo>
                <a:lnTo>
                  <a:pt x="155451" y="253288"/>
                </a:lnTo>
                <a:lnTo>
                  <a:pt x="221796" y="239219"/>
                </a:lnTo>
                <a:lnTo>
                  <a:pt x="233533" y="236460"/>
                </a:lnTo>
                <a:lnTo>
                  <a:pt x="245167" y="231764"/>
                </a:lnTo>
                <a:lnTo>
                  <a:pt x="256733" y="225775"/>
                </a:lnTo>
                <a:lnTo>
                  <a:pt x="268254" y="218925"/>
                </a:lnTo>
                <a:lnTo>
                  <a:pt x="279745" y="212453"/>
                </a:lnTo>
                <a:lnTo>
                  <a:pt x="302672" y="200183"/>
                </a:lnTo>
                <a:lnTo>
                  <a:pt x="312215" y="194243"/>
                </a:lnTo>
                <a:lnTo>
                  <a:pt x="320482" y="188379"/>
                </a:lnTo>
                <a:lnTo>
                  <a:pt x="327898" y="182564"/>
                </a:lnTo>
                <a:lnTo>
                  <a:pt x="333795" y="177736"/>
                </a:lnTo>
                <a:lnTo>
                  <a:pt x="342886" y="169830"/>
                </a:lnTo>
                <a:lnTo>
                  <a:pt x="345692" y="165436"/>
                </a:lnTo>
                <a:lnTo>
                  <a:pt x="347563" y="160601"/>
                </a:lnTo>
                <a:lnTo>
                  <a:pt x="348809" y="155473"/>
                </a:lnTo>
                <a:lnTo>
                  <a:pt x="351546" y="149197"/>
                </a:lnTo>
                <a:lnTo>
                  <a:pt x="355275" y="142156"/>
                </a:lnTo>
                <a:lnTo>
                  <a:pt x="359667" y="134604"/>
                </a:lnTo>
                <a:lnTo>
                  <a:pt x="361641" y="127665"/>
                </a:lnTo>
                <a:lnTo>
                  <a:pt x="362005" y="121133"/>
                </a:lnTo>
                <a:lnTo>
                  <a:pt x="361295" y="114874"/>
                </a:lnTo>
                <a:lnTo>
                  <a:pt x="360822" y="107843"/>
                </a:lnTo>
                <a:lnTo>
                  <a:pt x="360507" y="100299"/>
                </a:lnTo>
                <a:lnTo>
                  <a:pt x="360296" y="92412"/>
                </a:lnTo>
                <a:lnTo>
                  <a:pt x="357298" y="82391"/>
                </a:lnTo>
                <a:lnTo>
                  <a:pt x="352443" y="70948"/>
                </a:lnTo>
                <a:lnTo>
                  <a:pt x="346347" y="58557"/>
                </a:lnTo>
                <a:lnTo>
                  <a:pt x="341332" y="49344"/>
                </a:lnTo>
                <a:lnTo>
                  <a:pt x="337036" y="42249"/>
                </a:lnTo>
                <a:lnTo>
                  <a:pt x="333219" y="36567"/>
                </a:lnTo>
                <a:lnTo>
                  <a:pt x="328769" y="31827"/>
                </a:lnTo>
                <a:lnTo>
                  <a:pt x="318746" y="24019"/>
                </a:lnTo>
                <a:lnTo>
                  <a:pt x="307941" y="17374"/>
                </a:lnTo>
                <a:lnTo>
                  <a:pt x="296788" y="11246"/>
                </a:lnTo>
                <a:lnTo>
                  <a:pt x="285482" y="5347"/>
                </a:lnTo>
                <a:lnTo>
                  <a:pt x="278847" y="3393"/>
                </a:lnTo>
                <a:lnTo>
                  <a:pt x="271567" y="2090"/>
                </a:lnTo>
                <a:lnTo>
                  <a:pt x="263856" y="1222"/>
                </a:lnTo>
                <a:lnTo>
                  <a:pt x="255858" y="643"/>
                </a:lnTo>
                <a:lnTo>
                  <a:pt x="247668" y="257"/>
                </a:lnTo>
                <a:lnTo>
                  <a:pt x="239350" y="0"/>
                </a:lnTo>
                <a:lnTo>
                  <a:pt x="231900" y="781"/>
                </a:lnTo>
                <a:lnTo>
                  <a:pt x="225029" y="2254"/>
                </a:lnTo>
                <a:lnTo>
                  <a:pt x="211361" y="6431"/>
                </a:lnTo>
                <a:lnTo>
                  <a:pt x="195762" y="11462"/>
                </a:lnTo>
                <a:lnTo>
                  <a:pt x="187601" y="13185"/>
                </a:lnTo>
                <a:lnTo>
                  <a:pt x="179303" y="14333"/>
                </a:lnTo>
                <a:lnTo>
                  <a:pt x="170914" y="15099"/>
                </a:lnTo>
                <a:lnTo>
                  <a:pt x="163416" y="16562"/>
                </a:lnTo>
                <a:lnTo>
                  <a:pt x="156513" y="18489"/>
                </a:lnTo>
                <a:lnTo>
                  <a:pt x="119846" y="337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"/>
          <p:cNvSpPr/>
          <p:nvPr/>
        </p:nvSpPr>
        <p:spPr>
          <a:xfrm>
            <a:off x="5378448" y="4415011"/>
            <a:ext cx="452078" cy="385376"/>
          </a:xfrm>
          <a:custGeom>
            <a:avLst/>
            <a:gdLst/>
            <a:ahLst/>
            <a:cxnLst/>
            <a:rect l="0" t="0" r="0" b="0"/>
            <a:pathLst>
              <a:path w="452078" h="385376">
                <a:moveTo>
                  <a:pt x="205106" y="25543"/>
                </a:moveTo>
                <a:lnTo>
                  <a:pt x="186904" y="34646"/>
                </a:lnTo>
                <a:lnTo>
                  <a:pt x="172886" y="39114"/>
                </a:lnTo>
                <a:lnTo>
                  <a:pt x="160306" y="42052"/>
                </a:lnTo>
                <a:lnTo>
                  <a:pt x="148365" y="46533"/>
                </a:lnTo>
                <a:lnTo>
                  <a:pt x="139248" y="51700"/>
                </a:lnTo>
                <a:lnTo>
                  <a:pt x="128212" y="60981"/>
                </a:lnTo>
                <a:lnTo>
                  <a:pt x="107431" y="80981"/>
                </a:lnTo>
                <a:lnTo>
                  <a:pt x="73507" y="114466"/>
                </a:lnTo>
                <a:lnTo>
                  <a:pt x="62129" y="126735"/>
                </a:lnTo>
                <a:lnTo>
                  <a:pt x="50733" y="139677"/>
                </a:lnTo>
                <a:lnTo>
                  <a:pt x="39326" y="153067"/>
                </a:lnTo>
                <a:lnTo>
                  <a:pt x="30769" y="163900"/>
                </a:lnTo>
                <a:lnTo>
                  <a:pt x="24111" y="173026"/>
                </a:lnTo>
                <a:lnTo>
                  <a:pt x="18721" y="181015"/>
                </a:lnTo>
                <a:lnTo>
                  <a:pt x="14174" y="191103"/>
                </a:lnTo>
                <a:lnTo>
                  <a:pt x="10191" y="202592"/>
                </a:lnTo>
                <a:lnTo>
                  <a:pt x="6583" y="215013"/>
                </a:lnTo>
                <a:lnTo>
                  <a:pt x="4178" y="225199"/>
                </a:lnTo>
                <a:lnTo>
                  <a:pt x="2574" y="233895"/>
                </a:lnTo>
                <a:lnTo>
                  <a:pt x="1505" y="241597"/>
                </a:lnTo>
                <a:lnTo>
                  <a:pt x="792" y="249589"/>
                </a:lnTo>
                <a:lnTo>
                  <a:pt x="317" y="257775"/>
                </a:lnTo>
                <a:lnTo>
                  <a:pt x="0" y="266090"/>
                </a:lnTo>
                <a:lnTo>
                  <a:pt x="741" y="273538"/>
                </a:lnTo>
                <a:lnTo>
                  <a:pt x="2188" y="280408"/>
                </a:lnTo>
                <a:lnTo>
                  <a:pt x="4106" y="286893"/>
                </a:lnTo>
                <a:lnTo>
                  <a:pt x="8241" y="295027"/>
                </a:lnTo>
                <a:lnTo>
                  <a:pt x="13855" y="304259"/>
                </a:lnTo>
                <a:lnTo>
                  <a:pt x="20456" y="314224"/>
                </a:lnTo>
                <a:lnTo>
                  <a:pt x="25808" y="321820"/>
                </a:lnTo>
                <a:lnTo>
                  <a:pt x="34296" y="332799"/>
                </a:lnTo>
                <a:lnTo>
                  <a:pt x="43783" y="340854"/>
                </a:lnTo>
                <a:lnTo>
                  <a:pt x="48980" y="344336"/>
                </a:lnTo>
                <a:lnTo>
                  <a:pt x="58160" y="349514"/>
                </a:lnTo>
                <a:lnTo>
                  <a:pt x="83600" y="362888"/>
                </a:lnTo>
                <a:lnTo>
                  <a:pt x="96479" y="368550"/>
                </a:lnTo>
                <a:lnTo>
                  <a:pt x="108876" y="373277"/>
                </a:lnTo>
                <a:lnTo>
                  <a:pt x="120951" y="377381"/>
                </a:lnTo>
                <a:lnTo>
                  <a:pt x="131857" y="380117"/>
                </a:lnTo>
                <a:lnTo>
                  <a:pt x="141986" y="381941"/>
                </a:lnTo>
                <a:lnTo>
                  <a:pt x="151597" y="383156"/>
                </a:lnTo>
                <a:lnTo>
                  <a:pt x="159908" y="383968"/>
                </a:lnTo>
                <a:lnTo>
                  <a:pt x="167354" y="384508"/>
                </a:lnTo>
                <a:lnTo>
                  <a:pt x="174223" y="384868"/>
                </a:lnTo>
                <a:lnTo>
                  <a:pt x="189476" y="385268"/>
                </a:lnTo>
                <a:lnTo>
                  <a:pt x="197544" y="385375"/>
                </a:lnTo>
                <a:lnTo>
                  <a:pt x="207685" y="383541"/>
                </a:lnTo>
                <a:lnTo>
                  <a:pt x="219208" y="380414"/>
                </a:lnTo>
                <a:lnTo>
                  <a:pt x="276472" y="361707"/>
                </a:lnTo>
                <a:lnTo>
                  <a:pt x="288879" y="357285"/>
                </a:lnTo>
                <a:lnTo>
                  <a:pt x="299055" y="353384"/>
                </a:lnTo>
                <a:lnTo>
                  <a:pt x="307744" y="349832"/>
                </a:lnTo>
                <a:lnTo>
                  <a:pt x="316393" y="345558"/>
                </a:lnTo>
                <a:lnTo>
                  <a:pt x="325018" y="340804"/>
                </a:lnTo>
                <a:lnTo>
                  <a:pt x="333625" y="335730"/>
                </a:lnTo>
                <a:lnTo>
                  <a:pt x="341268" y="330442"/>
                </a:lnTo>
                <a:lnTo>
                  <a:pt x="354841" y="319487"/>
                </a:lnTo>
                <a:lnTo>
                  <a:pt x="367223" y="308268"/>
                </a:lnTo>
                <a:lnTo>
                  <a:pt x="373191" y="302608"/>
                </a:lnTo>
                <a:lnTo>
                  <a:pt x="379075" y="295978"/>
                </a:lnTo>
                <a:lnTo>
                  <a:pt x="384904" y="288701"/>
                </a:lnTo>
                <a:lnTo>
                  <a:pt x="390694" y="280992"/>
                </a:lnTo>
                <a:lnTo>
                  <a:pt x="402207" y="264806"/>
                </a:lnTo>
                <a:lnTo>
                  <a:pt x="407944" y="256489"/>
                </a:lnTo>
                <a:lnTo>
                  <a:pt x="413675" y="249040"/>
                </a:lnTo>
                <a:lnTo>
                  <a:pt x="419399" y="242169"/>
                </a:lnTo>
                <a:lnTo>
                  <a:pt x="425121" y="235683"/>
                </a:lnTo>
                <a:lnTo>
                  <a:pt x="428935" y="228502"/>
                </a:lnTo>
                <a:lnTo>
                  <a:pt x="431478" y="220856"/>
                </a:lnTo>
                <a:lnTo>
                  <a:pt x="433174" y="212902"/>
                </a:lnTo>
                <a:lnTo>
                  <a:pt x="435256" y="204742"/>
                </a:lnTo>
                <a:lnTo>
                  <a:pt x="437597" y="196444"/>
                </a:lnTo>
                <a:lnTo>
                  <a:pt x="440110" y="188055"/>
                </a:lnTo>
                <a:lnTo>
                  <a:pt x="442738" y="177699"/>
                </a:lnTo>
                <a:lnTo>
                  <a:pt x="448198" y="153493"/>
                </a:lnTo>
                <a:lnTo>
                  <a:pt x="450035" y="142276"/>
                </a:lnTo>
                <a:lnTo>
                  <a:pt x="451260" y="131940"/>
                </a:lnTo>
                <a:lnTo>
                  <a:pt x="452077" y="122193"/>
                </a:lnTo>
                <a:lnTo>
                  <a:pt x="451668" y="110931"/>
                </a:lnTo>
                <a:lnTo>
                  <a:pt x="450443" y="98661"/>
                </a:lnTo>
                <a:lnTo>
                  <a:pt x="448675" y="85718"/>
                </a:lnTo>
                <a:lnTo>
                  <a:pt x="446542" y="75185"/>
                </a:lnTo>
                <a:lnTo>
                  <a:pt x="444169" y="66258"/>
                </a:lnTo>
                <a:lnTo>
                  <a:pt x="441634" y="58401"/>
                </a:lnTo>
                <a:lnTo>
                  <a:pt x="436134" y="50306"/>
                </a:lnTo>
                <a:lnTo>
                  <a:pt x="428658" y="42052"/>
                </a:lnTo>
                <a:lnTo>
                  <a:pt x="419863" y="33692"/>
                </a:lnTo>
                <a:lnTo>
                  <a:pt x="412095" y="27165"/>
                </a:lnTo>
                <a:lnTo>
                  <a:pt x="398384" y="17375"/>
                </a:lnTo>
                <a:lnTo>
                  <a:pt x="391108" y="13430"/>
                </a:lnTo>
                <a:lnTo>
                  <a:pt x="383400" y="9848"/>
                </a:lnTo>
                <a:lnTo>
                  <a:pt x="375404" y="6507"/>
                </a:lnTo>
                <a:lnTo>
                  <a:pt x="367216" y="4280"/>
                </a:lnTo>
                <a:lnTo>
                  <a:pt x="358899" y="2795"/>
                </a:lnTo>
                <a:lnTo>
                  <a:pt x="350498" y="1806"/>
                </a:lnTo>
                <a:lnTo>
                  <a:pt x="342039" y="1146"/>
                </a:lnTo>
                <a:lnTo>
                  <a:pt x="333542" y="706"/>
                </a:lnTo>
                <a:lnTo>
                  <a:pt x="316481" y="217"/>
                </a:lnTo>
                <a:lnTo>
                  <a:pt x="299374" y="0"/>
                </a:lnTo>
                <a:lnTo>
                  <a:pt x="289859" y="895"/>
                </a:lnTo>
                <a:lnTo>
                  <a:pt x="279706" y="2443"/>
                </a:lnTo>
                <a:lnTo>
                  <a:pt x="269127" y="4429"/>
                </a:lnTo>
                <a:lnTo>
                  <a:pt x="259217" y="6704"/>
                </a:lnTo>
                <a:lnTo>
                  <a:pt x="249753" y="9174"/>
                </a:lnTo>
                <a:lnTo>
                  <a:pt x="240586" y="11773"/>
                </a:lnTo>
                <a:lnTo>
                  <a:pt x="230665" y="15411"/>
                </a:lnTo>
                <a:lnTo>
                  <a:pt x="220240" y="19741"/>
                </a:lnTo>
                <a:lnTo>
                  <a:pt x="187961" y="341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"/>
          <p:cNvSpPr/>
          <p:nvPr/>
        </p:nvSpPr>
        <p:spPr>
          <a:xfrm>
            <a:off x="7821610" y="4432150"/>
            <a:ext cx="417328" cy="359465"/>
          </a:xfrm>
          <a:custGeom>
            <a:avLst/>
            <a:gdLst/>
            <a:ahLst/>
            <a:cxnLst/>
            <a:rect l="0" t="0" r="0" b="0"/>
            <a:pathLst>
              <a:path w="417328" h="359465">
                <a:moveTo>
                  <a:pt x="239397" y="25550"/>
                </a:moveTo>
                <a:lnTo>
                  <a:pt x="216643" y="25550"/>
                </a:lnTo>
                <a:lnTo>
                  <a:pt x="208035" y="26503"/>
                </a:lnTo>
                <a:lnTo>
                  <a:pt x="200392" y="28090"/>
                </a:lnTo>
                <a:lnTo>
                  <a:pt x="193391" y="30101"/>
                </a:lnTo>
                <a:lnTo>
                  <a:pt x="183961" y="33346"/>
                </a:lnTo>
                <a:lnTo>
                  <a:pt x="160784" y="42032"/>
                </a:lnTo>
                <a:lnTo>
                  <a:pt x="150794" y="46063"/>
                </a:lnTo>
                <a:lnTo>
                  <a:pt x="142228" y="49703"/>
                </a:lnTo>
                <a:lnTo>
                  <a:pt x="127631" y="56287"/>
                </a:lnTo>
                <a:lnTo>
                  <a:pt x="114793" y="62388"/>
                </a:lnTo>
                <a:lnTo>
                  <a:pt x="105278" y="68275"/>
                </a:lnTo>
                <a:lnTo>
                  <a:pt x="95016" y="76924"/>
                </a:lnTo>
                <a:lnTo>
                  <a:pt x="77755" y="93468"/>
                </a:lnTo>
                <a:lnTo>
                  <a:pt x="51169" y="119651"/>
                </a:lnTo>
                <a:lnTo>
                  <a:pt x="44379" y="127337"/>
                </a:lnTo>
                <a:lnTo>
                  <a:pt x="38900" y="134365"/>
                </a:lnTo>
                <a:lnTo>
                  <a:pt x="34295" y="140956"/>
                </a:lnTo>
                <a:lnTo>
                  <a:pt x="29320" y="150112"/>
                </a:lnTo>
                <a:lnTo>
                  <a:pt x="24098" y="160979"/>
                </a:lnTo>
                <a:lnTo>
                  <a:pt x="14169" y="182895"/>
                </a:lnTo>
                <a:lnTo>
                  <a:pt x="6581" y="198986"/>
                </a:lnTo>
                <a:lnTo>
                  <a:pt x="2573" y="209948"/>
                </a:lnTo>
                <a:lnTo>
                  <a:pt x="793" y="219900"/>
                </a:lnTo>
                <a:lnTo>
                  <a:pt x="317" y="226554"/>
                </a:lnTo>
                <a:lnTo>
                  <a:pt x="0" y="233847"/>
                </a:lnTo>
                <a:lnTo>
                  <a:pt x="741" y="242520"/>
                </a:lnTo>
                <a:lnTo>
                  <a:pt x="2189" y="252111"/>
                </a:lnTo>
                <a:lnTo>
                  <a:pt x="4106" y="262316"/>
                </a:lnTo>
                <a:lnTo>
                  <a:pt x="5384" y="271024"/>
                </a:lnTo>
                <a:lnTo>
                  <a:pt x="6236" y="278734"/>
                </a:lnTo>
                <a:lnTo>
                  <a:pt x="6804" y="285779"/>
                </a:lnTo>
                <a:lnTo>
                  <a:pt x="9087" y="293334"/>
                </a:lnTo>
                <a:lnTo>
                  <a:pt x="12514" y="301227"/>
                </a:lnTo>
                <a:lnTo>
                  <a:pt x="16705" y="309347"/>
                </a:lnTo>
                <a:lnTo>
                  <a:pt x="22356" y="316665"/>
                </a:lnTo>
                <a:lnTo>
                  <a:pt x="28980" y="323449"/>
                </a:lnTo>
                <a:lnTo>
                  <a:pt x="36254" y="329877"/>
                </a:lnTo>
                <a:lnTo>
                  <a:pt x="43008" y="335114"/>
                </a:lnTo>
                <a:lnTo>
                  <a:pt x="55592" y="343474"/>
                </a:lnTo>
                <a:lnTo>
                  <a:pt x="67537" y="347825"/>
                </a:lnTo>
                <a:lnTo>
                  <a:pt x="79196" y="350710"/>
                </a:lnTo>
                <a:lnTo>
                  <a:pt x="90726" y="355168"/>
                </a:lnTo>
                <a:lnTo>
                  <a:pt x="97420" y="356738"/>
                </a:lnTo>
                <a:lnTo>
                  <a:pt x="104741" y="357784"/>
                </a:lnTo>
                <a:lnTo>
                  <a:pt x="112479" y="358482"/>
                </a:lnTo>
                <a:lnTo>
                  <a:pt x="122400" y="358947"/>
                </a:lnTo>
                <a:lnTo>
                  <a:pt x="146123" y="359464"/>
                </a:lnTo>
                <a:lnTo>
                  <a:pt x="157212" y="358649"/>
                </a:lnTo>
                <a:lnTo>
                  <a:pt x="167462" y="357154"/>
                </a:lnTo>
                <a:lnTo>
                  <a:pt x="177153" y="355204"/>
                </a:lnTo>
                <a:lnTo>
                  <a:pt x="218096" y="347909"/>
                </a:lnTo>
                <a:lnTo>
                  <a:pt x="229959" y="346183"/>
                </a:lnTo>
                <a:lnTo>
                  <a:pt x="239773" y="345033"/>
                </a:lnTo>
                <a:lnTo>
                  <a:pt x="248219" y="344266"/>
                </a:lnTo>
                <a:lnTo>
                  <a:pt x="256710" y="341850"/>
                </a:lnTo>
                <a:lnTo>
                  <a:pt x="265226" y="338334"/>
                </a:lnTo>
                <a:lnTo>
                  <a:pt x="273761" y="334085"/>
                </a:lnTo>
                <a:lnTo>
                  <a:pt x="284214" y="328395"/>
                </a:lnTo>
                <a:lnTo>
                  <a:pt x="327590" y="303811"/>
                </a:lnTo>
                <a:lnTo>
                  <a:pt x="335340" y="299639"/>
                </a:lnTo>
                <a:lnTo>
                  <a:pt x="342411" y="294954"/>
                </a:lnTo>
                <a:lnTo>
                  <a:pt x="355349" y="284667"/>
                </a:lnTo>
                <a:lnTo>
                  <a:pt x="367449" y="273746"/>
                </a:lnTo>
                <a:lnTo>
                  <a:pt x="378224" y="262541"/>
                </a:lnTo>
                <a:lnTo>
                  <a:pt x="382431" y="256887"/>
                </a:lnTo>
                <a:lnTo>
                  <a:pt x="386189" y="251212"/>
                </a:lnTo>
                <a:lnTo>
                  <a:pt x="390598" y="242666"/>
                </a:lnTo>
                <a:lnTo>
                  <a:pt x="395442" y="232206"/>
                </a:lnTo>
                <a:lnTo>
                  <a:pt x="400578" y="220471"/>
                </a:lnTo>
                <a:lnTo>
                  <a:pt x="404953" y="207885"/>
                </a:lnTo>
                <a:lnTo>
                  <a:pt x="408824" y="194731"/>
                </a:lnTo>
                <a:lnTo>
                  <a:pt x="412355" y="181200"/>
                </a:lnTo>
                <a:lnTo>
                  <a:pt x="414711" y="169322"/>
                </a:lnTo>
                <a:lnTo>
                  <a:pt x="416280" y="158545"/>
                </a:lnTo>
                <a:lnTo>
                  <a:pt x="417327" y="148504"/>
                </a:lnTo>
                <a:lnTo>
                  <a:pt x="417073" y="137047"/>
                </a:lnTo>
                <a:lnTo>
                  <a:pt x="415949" y="124645"/>
                </a:lnTo>
                <a:lnTo>
                  <a:pt x="414248" y="111616"/>
                </a:lnTo>
                <a:lnTo>
                  <a:pt x="411210" y="101025"/>
                </a:lnTo>
                <a:lnTo>
                  <a:pt x="407279" y="92059"/>
                </a:lnTo>
                <a:lnTo>
                  <a:pt x="402754" y="84177"/>
                </a:lnTo>
                <a:lnTo>
                  <a:pt x="396879" y="75112"/>
                </a:lnTo>
                <a:lnTo>
                  <a:pt x="390105" y="65259"/>
                </a:lnTo>
                <a:lnTo>
                  <a:pt x="382732" y="54880"/>
                </a:lnTo>
                <a:lnTo>
                  <a:pt x="375912" y="46056"/>
                </a:lnTo>
                <a:lnTo>
                  <a:pt x="369459" y="38268"/>
                </a:lnTo>
                <a:lnTo>
                  <a:pt x="363253" y="31171"/>
                </a:lnTo>
                <a:lnTo>
                  <a:pt x="356257" y="25487"/>
                </a:lnTo>
                <a:lnTo>
                  <a:pt x="348737" y="20746"/>
                </a:lnTo>
                <a:lnTo>
                  <a:pt x="340865" y="16632"/>
                </a:lnTo>
                <a:lnTo>
                  <a:pt x="332760" y="12937"/>
                </a:lnTo>
                <a:lnTo>
                  <a:pt x="324499" y="9521"/>
                </a:lnTo>
                <a:lnTo>
                  <a:pt x="316134" y="6292"/>
                </a:lnTo>
                <a:lnTo>
                  <a:pt x="307699" y="4138"/>
                </a:lnTo>
                <a:lnTo>
                  <a:pt x="299220" y="2703"/>
                </a:lnTo>
                <a:lnTo>
                  <a:pt x="290710" y="1746"/>
                </a:lnTo>
                <a:lnTo>
                  <a:pt x="282178" y="1108"/>
                </a:lnTo>
                <a:lnTo>
                  <a:pt x="273633" y="683"/>
                </a:lnTo>
                <a:lnTo>
                  <a:pt x="256518" y="210"/>
                </a:lnTo>
                <a:lnTo>
                  <a:pt x="239387" y="0"/>
                </a:lnTo>
                <a:lnTo>
                  <a:pt x="230817" y="1849"/>
                </a:lnTo>
                <a:lnTo>
                  <a:pt x="222248" y="4987"/>
                </a:lnTo>
                <a:lnTo>
                  <a:pt x="199074" y="15965"/>
                </a:lnTo>
                <a:lnTo>
                  <a:pt x="187186" y="22242"/>
                </a:lnTo>
                <a:lnTo>
                  <a:pt x="182682" y="25250"/>
                </a:lnTo>
                <a:lnTo>
                  <a:pt x="170817" y="341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"/>
          <p:cNvSpPr/>
          <p:nvPr/>
        </p:nvSpPr>
        <p:spPr>
          <a:xfrm>
            <a:off x="6380797" y="3506152"/>
            <a:ext cx="300038" cy="557214"/>
          </a:xfrm>
          <a:custGeom>
            <a:avLst/>
            <a:gdLst/>
            <a:ahLst/>
            <a:cxnLst/>
            <a:rect l="0" t="0" r="0" b="0"/>
            <a:pathLst>
              <a:path w="300038" h="557214">
                <a:moveTo>
                  <a:pt x="0" y="0"/>
                </a:moveTo>
                <a:lnTo>
                  <a:pt x="4551" y="18204"/>
                </a:lnTo>
                <a:lnTo>
                  <a:pt x="7381" y="34074"/>
                </a:lnTo>
                <a:lnTo>
                  <a:pt x="8731" y="37956"/>
                </a:lnTo>
                <a:lnTo>
                  <a:pt x="15181" y="50828"/>
                </a:lnTo>
                <a:lnTo>
                  <a:pt x="20400" y="67675"/>
                </a:lnTo>
                <a:lnTo>
                  <a:pt x="25894" y="82783"/>
                </a:lnTo>
                <a:lnTo>
                  <a:pt x="28693" y="89479"/>
                </a:lnTo>
                <a:lnTo>
                  <a:pt x="54662" y="140099"/>
                </a:lnTo>
                <a:lnTo>
                  <a:pt x="73589" y="176267"/>
                </a:lnTo>
                <a:lnTo>
                  <a:pt x="87159" y="203236"/>
                </a:lnTo>
                <a:lnTo>
                  <a:pt x="97159" y="224073"/>
                </a:lnTo>
                <a:lnTo>
                  <a:pt x="111762" y="255798"/>
                </a:lnTo>
                <a:lnTo>
                  <a:pt x="124602" y="282598"/>
                </a:lnTo>
                <a:lnTo>
                  <a:pt x="135455" y="302699"/>
                </a:lnTo>
                <a:lnTo>
                  <a:pt x="165295" y="355513"/>
                </a:lnTo>
                <a:lnTo>
                  <a:pt x="188082" y="394226"/>
                </a:lnTo>
                <a:lnTo>
                  <a:pt x="204559" y="420957"/>
                </a:lnTo>
                <a:lnTo>
                  <a:pt x="218233" y="442362"/>
                </a:lnTo>
                <a:lnTo>
                  <a:pt x="224547" y="451118"/>
                </a:lnTo>
                <a:lnTo>
                  <a:pt x="230660" y="458861"/>
                </a:lnTo>
                <a:lnTo>
                  <a:pt x="236640" y="465927"/>
                </a:lnTo>
                <a:lnTo>
                  <a:pt x="245826" y="478859"/>
                </a:lnTo>
                <a:lnTo>
                  <a:pt x="254036" y="491909"/>
                </a:lnTo>
                <a:lnTo>
                  <a:pt x="264035" y="507234"/>
                </a:lnTo>
                <a:lnTo>
                  <a:pt x="270321" y="515321"/>
                </a:lnTo>
                <a:lnTo>
                  <a:pt x="277369" y="523570"/>
                </a:lnTo>
                <a:lnTo>
                  <a:pt x="284925" y="531927"/>
                </a:lnTo>
                <a:lnTo>
                  <a:pt x="293321" y="543752"/>
                </a:lnTo>
                <a:lnTo>
                  <a:pt x="300037" y="5572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"/>
          <p:cNvSpPr/>
          <p:nvPr/>
        </p:nvSpPr>
        <p:spPr>
          <a:xfrm>
            <a:off x="5875020" y="4380547"/>
            <a:ext cx="471488" cy="128589"/>
          </a:xfrm>
          <a:custGeom>
            <a:avLst/>
            <a:gdLst/>
            <a:ahLst/>
            <a:cxnLst/>
            <a:rect l="0" t="0" r="0" b="0"/>
            <a:pathLst>
              <a:path w="471488" h="128589">
                <a:moveTo>
                  <a:pt x="0" y="128588"/>
                </a:moveTo>
                <a:lnTo>
                  <a:pt x="22142" y="121206"/>
                </a:lnTo>
                <a:lnTo>
                  <a:pt x="26668" y="118005"/>
                </a:lnTo>
                <a:lnTo>
                  <a:pt x="29209" y="115817"/>
                </a:lnTo>
                <a:lnTo>
                  <a:pt x="31855" y="114359"/>
                </a:lnTo>
                <a:lnTo>
                  <a:pt x="42988" y="111354"/>
                </a:lnTo>
                <a:lnTo>
                  <a:pt x="59428" y="107276"/>
                </a:lnTo>
                <a:lnTo>
                  <a:pt x="67241" y="104855"/>
                </a:lnTo>
                <a:lnTo>
                  <a:pt x="74355" y="102288"/>
                </a:lnTo>
                <a:lnTo>
                  <a:pt x="81002" y="99624"/>
                </a:lnTo>
                <a:lnTo>
                  <a:pt x="93468" y="96665"/>
                </a:lnTo>
                <a:lnTo>
                  <a:pt x="99460" y="95876"/>
                </a:lnTo>
                <a:lnTo>
                  <a:pt x="105359" y="93445"/>
                </a:lnTo>
                <a:lnTo>
                  <a:pt x="111197" y="89919"/>
                </a:lnTo>
                <a:lnTo>
                  <a:pt x="116993" y="85664"/>
                </a:lnTo>
                <a:lnTo>
                  <a:pt x="126573" y="80922"/>
                </a:lnTo>
                <a:lnTo>
                  <a:pt x="138674" y="75856"/>
                </a:lnTo>
                <a:lnTo>
                  <a:pt x="152457" y="70573"/>
                </a:lnTo>
                <a:lnTo>
                  <a:pt x="163550" y="66099"/>
                </a:lnTo>
                <a:lnTo>
                  <a:pt x="172851" y="62163"/>
                </a:lnTo>
                <a:lnTo>
                  <a:pt x="180956" y="58587"/>
                </a:lnTo>
                <a:lnTo>
                  <a:pt x="193027" y="55251"/>
                </a:lnTo>
                <a:lnTo>
                  <a:pt x="207742" y="52074"/>
                </a:lnTo>
                <a:lnTo>
                  <a:pt x="224220" y="49003"/>
                </a:lnTo>
                <a:lnTo>
                  <a:pt x="243777" y="44099"/>
                </a:lnTo>
                <a:lnTo>
                  <a:pt x="265388" y="37972"/>
                </a:lnTo>
                <a:lnTo>
                  <a:pt x="288368" y="31029"/>
                </a:lnTo>
                <a:lnTo>
                  <a:pt x="309403" y="25449"/>
                </a:lnTo>
                <a:lnTo>
                  <a:pt x="329141" y="20776"/>
                </a:lnTo>
                <a:lnTo>
                  <a:pt x="348014" y="16708"/>
                </a:lnTo>
                <a:lnTo>
                  <a:pt x="363455" y="13996"/>
                </a:lnTo>
                <a:lnTo>
                  <a:pt x="376606" y="12189"/>
                </a:lnTo>
                <a:lnTo>
                  <a:pt x="388230" y="10983"/>
                </a:lnTo>
                <a:lnTo>
                  <a:pt x="397885" y="9227"/>
                </a:lnTo>
                <a:lnTo>
                  <a:pt x="406226" y="7104"/>
                </a:lnTo>
                <a:lnTo>
                  <a:pt x="420575" y="3157"/>
                </a:lnTo>
                <a:lnTo>
                  <a:pt x="433301" y="1403"/>
                </a:lnTo>
                <a:lnTo>
                  <a:pt x="447848" y="624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"/>
          <p:cNvSpPr/>
          <p:nvPr/>
        </p:nvSpPr>
        <p:spPr>
          <a:xfrm>
            <a:off x="6646544" y="4140517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4552" y="13653"/>
                </a:lnTo>
                <a:lnTo>
                  <a:pt x="5892" y="23389"/>
                </a:lnTo>
                <a:lnTo>
                  <a:pt x="6786" y="35595"/>
                </a:lnTo>
                <a:lnTo>
                  <a:pt x="7779" y="60588"/>
                </a:lnTo>
                <a:lnTo>
                  <a:pt x="8338" y="85368"/>
                </a:lnTo>
                <a:lnTo>
                  <a:pt x="8542" y="125836"/>
                </a:lnTo>
                <a:lnTo>
                  <a:pt x="7600" y="135326"/>
                </a:lnTo>
                <a:lnTo>
                  <a:pt x="6019" y="144510"/>
                </a:lnTo>
                <a:lnTo>
                  <a:pt x="4013" y="153490"/>
                </a:lnTo>
                <a:lnTo>
                  <a:pt x="2676" y="161382"/>
                </a:lnTo>
                <a:lnTo>
                  <a:pt x="1784" y="168548"/>
                </a:lnTo>
                <a:lnTo>
                  <a:pt x="1189" y="175230"/>
                </a:lnTo>
                <a:lnTo>
                  <a:pt x="1746" y="184448"/>
                </a:lnTo>
                <a:lnTo>
                  <a:pt x="3069" y="195355"/>
                </a:lnTo>
                <a:lnTo>
                  <a:pt x="4904" y="207389"/>
                </a:lnTo>
                <a:lnTo>
                  <a:pt x="7079" y="217317"/>
                </a:lnTo>
                <a:lnTo>
                  <a:pt x="9483" y="225840"/>
                </a:lnTo>
                <a:lnTo>
                  <a:pt x="15632" y="244106"/>
                </a:lnTo>
                <a:lnTo>
                  <a:pt x="17089" y="246558"/>
                </a:lnTo>
                <a:lnTo>
                  <a:pt x="19013" y="249144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"/>
          <p:cNvSpPr/>
          <p:nvPr/>
        </p:nvSpPr>
        <p:spPr>
          <a:xfrm>
            <a:off x="6769448" y="4123372"/>
            <a:ext cx="125268" cy="247976"/>
          </a:xfrm>
          <a:custGeom>
            <a:avLst/>
            <a:gdLst/>
            <a:ahLst/>
            <a:cxnLst/>
            <a:rect l="0" t="0" r="0" b="0"/>
            <a:pathLst>
              <a:path w="125268" h="247976">
                <a:moveTo>
                  <a:pt x="48546" y="34290"/>
                </a:moveTo>
                <a:lnTo>
                  <a:pt x="39445" y="34290"/>
                </a:lnTo>
                <a:lnTo>
                  <a:pt x="35811" y="35243"/>
                </a:lnTo>
                <a:lnTo>
                  <a:pt x="32436" y="36830"/>
                </a:lnTo>
                <a:lnTo>
                  <a:pt x="29233" y="38841"/>
                </a:lnTo>
                <a:lnTo>
                  <a:pt x="26146" y="42086"/>
                </a:lnTo>
                <a:lnTo>
                  <a:pt x="23135" y="46155"/>
                </a:lnTo>
                <a:lnTo>
                  <a:pt x="11807" y="63523"/>
                </a:lnTo>
                <a:lnTo>
                  <a:pt x="14" y="81340"/>
                </a:lnTo>
                <a:lnTo>
                  <a:pt x="0" y="83754"/>
                </a:lnTo>
                <a:lnTo>
                  <a:pt x="941" y="86316"/>
                </a:lnTo>
                <a:lnTo>
                  <a:pt x="4529" y="92655"/>
                </a:lnTo>
                <a:lnTo>
                  <a:pt x="9298" y="101823"/>
                </a:lnTo>
                <a:lnTo>
                  <a:pt x="11903" y="105982"/>
                </a:lnTo>
                <a:lnTo>
                  <a:pt x="14593" y="109707"/>
                </a:lnTo>
                <a:lnTo>
                  <a:pt x="17338" y="113143"/>
                </a:lnTo>
                <a:lnTo>
                  <a:pt x="22026" y="116387"/>
                </a:lnTo>
                <a:lnTo>
                  <a:pt x="28009" y="119501"/>
                </a:lnTo>
                <a:lnTo>
                  <a:pt x="34855" y="122530"/>
                </a:lnTo>
                <a:lnTo>
                  <a:pt x="40371" y="125501"/>
                </a:lnTo>
                <a:lnTo>
                  <a:pt x="45001" y="128435"/>
                </a:lnTo>
                <a:lnTo>
                  <a:pt x="49041" y="131344"/>
                </a:lnTo>
                <a:lnTo>
                  <a:pt x="53639" y="133282"/>
                </a:lnTo>
                <a:lnTo>
                  <a:pt x="58608" y="134575"/>
                </a:lnTo>
                <a:lnTo>
                  <a:pt x="63827" y="135437"/>
                </a:lnTo>
                <a:lnTo>
                  <a:pt x="69212" y="136964"/>
                </a:lnTo>
                <a:lnTo>
                  <a:pt x="74706" y="138934"/>
                </a:lnTo>
                <a:lnTo>
                  <a:pt x="80273" y="141201"/>
                </a:lnTo>
                <a:lnTo>
                  <a:pt x="84938" y="143664"/>
                </a:lnTo>
                <a:lnTo>
                  <a:pt x="89000" y="146258"/>
                </a:lnTo>
                <a:lnTo>
                  <a:pt x="92661" y="148940"/>
                </a:lnTo>
                <a:lnTo>
                  <a:pt x="97006" y="151681"/>
                </a:lnTo>
                <a:lnTo>
                  <a:pt x="101807" y="154461"/>
                </a:lnTo>
                <a:lnTo>
                  <a:pt x="106914" y="157267"/>
                </a:lnTo>
                <a:lnTo>
                  <a:pt x="110318" y="160089"/>
                </a:lnTo>
                <a:lnTo>
                  <a:pt x="112587" y="162924"/>
                </a:lnTo>
                <a:lnTo>
                  <a:pt x="116061" y="169566"/>
                </a:lnTo>
                <a:lnTo>
                  <a:pt x="120781" y="178868"/>
                </a:lnTo>
                <a:lnTo>
                  <a:pt x="122421" y="184968"/>
                </a:lnTo>
                <a:lnTo>
                  <a:pt x="123514" y="191892"/>
                </a:lnTo>
                <a:lnTo>
                  <a:pt x="124242" y="199365"/>
                </a:lnTo>
                <a:lnTo>
                  <a:pt x="124728" y="205300"/>
                </a:lnTo>
                <a:lnTo>
                  <a:pt x="125052" y="210209"/>
                </a:lnTo>
                <a:lnTo>
                  <a:pt x="125267" y="214435"/>
                </a:lnTo>
                <a:lnTo>
                  <a:pt x="124459" y="219157"/>
                </a:lnTo>
                <a:lnTo>
                  <a:pt x="122967" y="224209"/>
                </a:lnTo>
                <a:lnTo>
                  <a:pt x="121020" y="229483"/>
                </a:lnTo>
                <a:lnTo>
                  <a:pt x="118770" y="233951"/>
                </a:lnTo>
                <a:lnTo>
                  <a:pt x="116317" y="237883"/>
                </a:lnTo>
                <a:lnTo>
                  <a:pt x="113730" y="241456"/>
                </a:lnTo>
                <a:lnTo>
                  <a:pt x="111052" y="243838"/>
                </a:lnTo>
                <a:lnTo>
                  <a:pt x="108315" y="245426"/>
                </a:lnTo>
                <a:lnTo>
                  <a:pt x="105537" y="246485"/>
                </a:lnTo>
                <a:lnTo>
                  <a:pt x="102733" y="247191"/>
                </a:lnTo>
                <a:lnTo>
                  <a:pt x="99910" y="247661"/>
                </a:lnTo>
                <a:lnTo>
                  <a:pt x="97077" y="247975"/>
                </a:lnTo>
                <a:lnTo>
                  <a:pt x="94235" y="247232"/>
                </a:lnTo>
                <a:lnTo>
                  <a:pt x="91388" y="245784"/>
                </a:lnTo>
                <a:lnTo>
                  <a:pt x="88538" y="243866"/>
                </a:lnTo>
                <a:lnTo>
                  <a:pt x="85685" y="241635"/>
                </a:lnTo>
                <a:lnTo>
                  <a:pt x="82830" y="239195"/>
                </a:lnTo>
                <a:lnTo>
                  <a:pt x="79975" y="236616"/>
                </a:lnTo>
                <a:lnTo>
                  <a:pt x="77119" y="232039"/>
                </a:lnTo>
                <a:lnTo>
                  <a:pt x="74262" y="226130"/>
                </a:lnTo>
                <a:lnTo>
                  <a:pt x="71405" y="219333"/>
                </a:lnTo>
                <a:lnTo>
                  <a:pt x="69501" y="212897"/>
                </a:lnTo>
                <a:lnTo>
                  <a:pt x="68231" y="206702"/>
                </a:lnTo>
                <a:lnTo>
                  <a:pt x="67385" y="200666"/>
                </a:lnTo>
                <a:lnTo>
                  <a:pt x="66820" y="188070"/>
                </a:lnTo>
                <a:lnTo>
                  <a:pt x="66193" y="151214"/>
                </a:lnTo>
                <a:lnTo>
                  <a:pt x="67931" y="130337"/>
                </a:lnTo>
                <a:lnTo>
                  <a:pt x="70994" y="108799"/>
                </a:lnTo>
                <a:lnTo>
                  <a:pt x="74942" y="86820"/>
                </a:lnTo>
                <a:lnTo>
                  <a:pt x="78526" y="70263"/>
                </a:lnTo>
                <a:lnTo>
                  <a:pt x="81868" y="57319"/>
                </a:lnTo>
                <a:lnTo>
                  <a:pt x="85048" y="46785"/>
                </a:lnTo>
                <a:lnTo>
                  <a:pt x="87169" y="38811"/>
                </a:lnTo>
                <a:lnTo>
                  <a:pt x="88582" y="32541"/>
                </a:lnTo>
                <a:lnTo>
                  <a:pt x="89524" y="27409"/>
                </a:lnTo>
                <a:lnTo>
                  <a:pt x="91105" y="22083"/>
                </a:lnTo>
                <a:lnTo>
                  <a:pt x="93112" y="16627"/>
                </a:lnTo>
                <a:lnTo>
                  <a:pt x="999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"/>
          <p:cNvSpPr/>
          <p:nvPr/>
        </p:nvSpPr>
        <p:spPr>
          <a:xfrm>
            <a:off x="7015312" y="4149260"/>
            <a:ext cx="127681" cy="196838"/>
          </a:xfrm>
          <a:custGeom>
            <a:avLst/>
            <a:gdLst/>
            <a:ahLst/>
            <a:cxnLst/>
            <a:rect l="0" t="0" r="0" b="0"/>
            <a:pathLst>
              <a:path w="127681" h="196838">
                <a:moveTo>
                  <a:pt x="77003" y="16975"/>
                </a:moveTo>
                <a:lnTo>
                  <a:pt x="58799" y="26077"/>
                </a:lnTo>
                <a:lnTo>
                  <a:pt x="52484" y="28758"/>
                </a:lnTo>
                <a:lnTo>
                  <a:pt x="47322" y="30545"/>
                </a:lnTo>
                <a:lnTo>
                  <a:pt x="42929" y="31737"/>
                </a:lnTo>
                <a:lnTo>
                  <a:pt x="39046" y="34436"/>
                </a:lnTo>
                <a:lnTo>
                  <a:pt x="35506" y="38140"/>
                </a:lnTo>
                <a:lnTo>
                  <a:pt x="32194" y="42515"/>
                </a:lnTo>
                <a:lnTo>
                  <a:pt x="29032" y="46384"/>
                </a:lnTo>
                <a:lnTo>
                  <a:pt x="25972" y="49916"/>
                </a:lnTo>
                <a:lnTo>
                  <a:pt x="22980" y="53223"/>
                </a:lnTo>
                <a:lnTo>
                  <a:pt x="20032" y="57333"/>
                </a:lnTo>
                <a:lnTo>
                  <a:pt x="17115" y="61977"/>
                </a:lnTo>
                <a:lnTo>
                  <a:pt x="14218" y="66979"/>
                </a:lnTo>
                <a:lnTo>
                  <a:pt x="8458" y="77616"/>
                </a:lnTo>
                <a:lnTo>
                  <a:pt x="5588" y="83120"/>
                </a:lnTo>
                <a:lnTo>
                  <a:pt x="3676" y="89646"/>
                </a:lnTo>
                <a:lnTo>
                  <a:pt x="2401" y="96855"/>
                </a:lnTo>
                <a:lnTo>
                  <a:pt x="1551" y="104518"/>
                </a:lnTo>
                <a:lnTo>
                  <a:pt x="984" y="113437"/>
                </a:lnTo>
                <a:lnTo>
                  <a:pt x="606" y="123193"/>
                </a:lnTo>
                <a:lnTo>
                  <a:pt x="0" y="152573"/>
                </a:lnTo>
                <a:lnTo>
                  <a:pt x="902" y="157856"/>
                </a:lnTo>
                <a:lnTo>
                  <a:pt x="2457" y="163283"/>
                </a:lnTo>
                <a:lnTo>
                  <a:pt x="4445" y="168806"/>
                </a:lnTo>
                <a:lnTo>
                  <a:pt x="6723" y="173441"/>
                </a:lnTo>
                <a:lnTo>
                  <a:pt x="9195" y="177483"/>
                </a:lnTo>
                <a:lnTo>
                  <a:pt x="11795" y="181130"/>
                </a:lnTo>
                <a:lnTo>
                  <a:pt x="15434" y="184514"/>
                </a:lnTo>
                <a:lnTo>
                  <a:pt x="19764" y="187723"/>
                </a:lnTo>
                <a:lnTo>
                  <a:pt x="24556" y="190814"/>
                </a:lnTo>
                <a:lnTo>
                  <a:pt x="28703" y="192875"/>
                </a:lnTo>
                <a:lnTo>
                  <a:pt x="32421" y="194249"/>
                </a:lnTo>
                <a:lnTo>
                  <a:pt x="35851" y="195165"/>
                </a:lnTo>
                <a:lnTo>
                  <a:pt x="39091" y="195776"/>
                </a:lnTo>
                <a:lnTo>
                  <a:pt x="42203" y="196183"/>
                </a:lnTo>
                <a:lnTo>
                  <a:pt x="45230" y="196454"/>
                </a:lnTo>
                <a:lnTo>
                  <a:pt x="48201" y="196635"/>
                </a:lnTo>
                <a:lnTo>
                  <a:pt x="54042" y="196837"/>
                </a:lnTo>
                <a:lnTo>
                  <a:pt x="56933" y="195937"/>
                </a:lnTo>
                <a:lnTo>
                  <a:pt x="59813" y="194386"/>
                </a:lnTo>
                <a:lnTo>
                  <a:pt x="62686" y="192399"/>
                </a:lnTo>
                <a:lnTo>
                  <a:pt x="66505" y="190122"/>
                </a:lnTo>
                <a:lnTo>
                  <a:pt x="70957" y="187651"/>
                </a:lnTo>
                <a:lnTo>
                  <a:pt x="75830" y="185051"/>
                </a:lnTo>
                <a:lnTo>
                  <a:pt x="79078" y="182366"/>
                </a:lnTo>
                <a:lnTo>
                  <a:pt x="81243" y="179623"/>
                </a:lnTo>
                <a:lnTo>
                  <a:pt x="82688" y="176842"/>
                </a:lnTo>
                <a:lnTo>
                  <a:pt x="85555" y="173083"/>
                </a:lnTo>
                <a:lnTo>
                  <a:pt x="89372" y="168672"/>
                </a:lnTo>
                <a:lnTo>
                  <a:pt x="93822" y="163826"/>
                </a:lnTo>
                <a:lnTo>
                  <a:pt x="97740" y="158691"/>
                </a:lnTo>
                <a:lnTo>
                  <a:pt x="101305" y="153362"/>
                </a:lnTo>
                <a:lnTo>
                  <a:pt x="104634" y="147905"/>
                </a:lnTo>
                <a:lnTo>
                  <a:pt x="106854" y="142361"/>
                </a:lnTo>
                <a:lnTo>
                  <a:pt x="108333" y="136761"/>
                </a:lnTo>
                <a:lnTo>
                  <a:pt x="109320" y="131122"/>
                </a:lnTo>
                <a:lnTo>
                  <a:pt x="111883" y="124505"/>
                </a:lnTo>
                <a:lnTo>
                  <a:pt x="115496" y="117237"/>
                </a:lnTo>
                <a:lnTo>
                  <a:pt x="119810" y="109534"/>
                </a:lnTo>
                <a:lnTo>
                  <a:pt x="122686" y="102493"/>
                </a:lnTo>
                <a:lnTo>
                  <a:pt x="124604" y="95894"/>
                </a:lnTo>
                <a:lnTo>
                  <a:pt x="125882" y="89590"/>
                </a:lnTo>
                <a:lnTo>
                  <a:pt x="126734" y="80625"/>
                </a:lnTo>
                <a:lnTo>
                  <a:pt x="127302" y="69886"/>
                </a:lnTo>
                <a:lnTo>
                  <a:pt x="127680" y="57964"/>
                </a:lnTo>
                <a:lnTo>
                  <a:pt x="126980" y="48110"/>
                </a:lnTo>
                <a:lnTo>
                  <a:pt x="125562" y="39637"/>
                </a:lnTo>
                <a:lnTo>
                  <a:pt x="123663" y="32083"/>
                </a:lnTo>
                <a:lnTo>
                  <a:pt x="121444" y="26094"/>
                </a:lnTo>
                <a:lnTo>
                  <a:pt x="119013" y="21149"/>
                </a:lnTo>
                <a:lnTo>
                  <a:pt x="116440" y="16900"/>
                </a:lnTo>
                <a:lnTo>
                  <a:pt x="113772" y="13115"/>
                </a:lnTo>
                <a:lnTo>
                  <a:pt x="111040" y="9639"/>
                </a:lnTo>
                <a:lnTo>
                  <a:pt x="108267" y="6369"/>
                </a:lnTo>
                <a:lnTo>
                  <a:pt x="104513" y="4189"/>
                </a:lnTo>
                <a:lnTo>
                  <a:pt x="100105" y="2736"/>
                </a:lnTo>
                <a:lnTo>
                  <a:pt x="95262" y="1768"/>
                </a:lnTo>
                <a:lnTo>
                  <a:pt x="91080" y="1121"/>
                </a:lnTo>
                <a:lnTo>
                  <a:pt x="87340" y="691"/>
                </a:lnTo>
                <a:lnTo>
                  <a:pt x="83894" y="404"/>
                </a:lnTo>
                <a:lnTo>
                  <a:pt x="79692" y="212"/>
                </a:lnTo>
                <a:lnTo>
                  <a:pt x="69943" y="0"/>
                </a:lnTo>
                <a:lnTo>
                  <a:pt x="64676" y="895"/>
                </a:lnTo>
                <a:lnTo>
                  <a:pt x="59260" y="2445"/>
                </a:lnTo>
                <a:lnTo>
                  <a:pt x="53744" y="4431"/>
                </a:lnTo>
                <a:lnTo>
                  <a:pt x="49114" y="5754"/>
                </a:lnTo>
                <a:lnTo>
                  <a:pt x="45076" y="6637"/>
                </a:lnTo>
                <a:lnTo>
                  <a:pt x="41430" y="7225"/>
                </a:lnTo>
                <a:lnTo>
                  <a:pt x="37096" y="8570"/>
                </a:lnTo>
                <a:lnTo>
                  <a:pt x="32301" y="10419"/>
                </a:lnTo>
                <a:lnTo>
                  <a:pt x="27199" y="12604"/>
                </a:lnTo>
                <a:lnTo>
                  <a:pt x="22845" y="15014"/>
                </a:lnTo>
                <a:lnTo>
                  <a:pt x="18990" y="17572"/>
                </a:lnTo>
                <a:lnTo>
                  <a:pt x="8422" y="25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"/>
          <p:cNvSpPr/>
          <p:nvPr/>
        </p:nvSpPr>
        <p:spPr>
          <a:xfrm>
            <a:off x="7233108" y="4303395"/>
            <a:ext cx="553580" cy="231458"/>
          </a:xfrm>
          <a:custGeom>
            <a:avLst/>
            <a:gdLst/>
            <a:ahLst/>
            <a:cxnLst/>
            <a:rect l="0" t="0" r="0" b="0"/>
            <a:pathLst>
              <a:path w="553580" h="231458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8651" y="12770"/>
                </a:lnTo>
                <a:lnTo>
                  <a:pt x="13891" y="17740"/>
                </a:lnTo>
                <a:lnTo>
                  <a:pt x="16622" y="20399"/>
                </a:lnTo>
                <a:lnTo>
                  <a:pt x="24158" y="25029"/>
                </a:lnTo>
                <a:lnTo>
                  <a:pt x="34897" y="30974"/>
                </a:lnTo>
                <a:lnTo>
                  <a:pt x="74992" y="51944"/>
                </a:lnTo>
                <a:lnTo>
                  <a:pt x="130559" y="79949"/>
                </a:lnTo>
                <a:lnTo>
                  <a:pt x="154750" y="90777"/>
                </a:lnTo>
                <a:lnTo>
                  <a:pt x="170536" y="97666"/>
                </a:lnTo>
                <a:lnTo>
                  <a:pt x="186774" y="104163"/>
                </a:lnTo>
                <a:lnTo>
                  <a:pt x="220057" y="116462"/>
                </a:lnTo>
                <a:lnTo>
                  <a:pt x="235981" y="121456"/>
                </a:lnTo>
                <a:lnTo>
                  <a:pt x="251359" y="125738"/>
                </a:lnTo>
                <a:lnTo>
                  <a:pt x="266374" y="129545"/>
                </a:lnTo>
                <a:lnTo>
                  <a:pt x="281147" y="133988"/>
                </a:lnTo>
                <a:lnTo>
                  <a:pt x="295758" y="138855"/>
                </a:lnTo>
                <a:lnTo>
                  <a:pt x="344325" y="155804"/>
                </a:lnTo>
                <a:lnTo>
                  <a:pt x="360882" y="162273"/>
                </a:lnTo>
                <a:lnTo>
                  <a:pt x="375543" y="168324"/>
                </a:lnTo>
                <a:lnTo>
                  <a:pt x="413319" y="182509"/>
                </a:lnTo>
                <a:lnTo>
                  <a:pt x="425782" y="187395"/>
                </a:lnTo>
                <a:lnTo>
                  <a:pt x="437901" y="191605"/>
                </a:lnTo>
                <a:lnTo>
                  <a:pt x="449791" y="195364"/>
                </a:lnTo>
                <a:lnTo>
                  <a:pt x="461527" y="198823"/>
                </a:lnTo>
                <a:lnTo>
                  <a:pt x="471256" y="202081"/>
                </a:lnTo>
                <a:lnTo>
                  <a:pt x="487146" y="208241"/>
                </a:lnTo>
                <a:lnTo>
                  <a:pt x="495955" y="211217"/>
                </a:lnTo>
                <a:lnTo>
                  <a:pt x="505638" y="214154"/>
                </a:lnTo>
                <a:lnTo>
                  <a:pt x="515904" y="217064"/>
                </a:lnTo>
                <a:lnTo>
                  <a:pt x="529849" y="222838"/>
                </a:lnTo>
                <a:lnTo>
                  <a:pt x="539223" y="227626"/>
                </a:lnTo>
                <a:lnTo>
                  <a:pt x="553579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"/>
          <p:cNvSpPr/>
          <p:nvPr/>
        </p:nvSpPr>
        <p:spPr>
          <a:xfrm>
            <a:off x="5523547" y="4912042"/>
            <a:ext cx="34291" cy="228323"/>
          </a:xfrm>
          <a:custGeom>
            <a:avLst/>
            <a:gdLst/>
            <a:ahLst/>
            <a:cxnLst/>
            <a:rect l="0" t="0" r="0" b="0"/>
            <a:pathLst>
              <a:path w="34291" h="228323">
                <a:moveTo>
                  <a:pt x="34290" y="0"/>
                </a:moveTo>
                <a:lnTo>
                  <a:pt x="29740" y="0"/>
                </a:lnTo>
                <a:lnTo>
                  <a:pt x="28398" y="953"/>
                </a:lnTo>
                <a:lnTo>
                  <a:pt x="27505" y="2540"/>
                </a:lnTo>
                <a:lnTo>
                  <a:pt x="26512" y="6844"/>
                </a:lnTo>
                <a:lnTo>
                  <a:pt x="26071" y="11932"/>
                </a:lnTo>
                <a:lnTo>
                  <a:pt x="26906" y="15575"/>
                </a:lnTo>
                <a:lnTo>
                  <a:pt x="28415" y="19908"/>
                </a:lnTo>
                <a:lnTo>
                  <a:pt x="30373" y="24702"/>
                </a:lnTo>
                <a:lnTo>
                  <a:pt x="31679" y="29803"/>
                </a:lnTo>
                <a:lnTo>
                  <a:pt x="32549" y="35109"/>
                </a:lnTo>
                <a:lnTo>
                  <a:pt x="33130" y="40551"/>
                </a:lnTo>
                <a:lnTo>
                  <a:pt x="33774" y="89777"/>
                </a:lnTo>
                <a:lnTo>
                  <a:pt x="34188" y="194158"/>
                </a:lnTo>
                <a:lnTo>
                  <a:pt x="33270" y="206591"/>
                </a:lnTo>
                <a:lnTo>
                  <a:pt x="31705" y="214880"/>
                </a:lnTo>
                <a:lnTo>
                  <a:pt x="29709" y="220406"/>
                </a:lnTo>
                <a:lnTo>
                  <a:pt x="27426" y="224090"/>
                </a:lnTo>
                <a:lnTo>
                  <a:pt x="24951" y="226545"/>
                </a:lnTo>
                <a:lnTo>
                  <a:pt x="22350" y="228183"/>
                </a:lnTo>
                <a:lnTo>
                  <a:pt x="20614" y="228322"/>
                </a:lnTo>
                <a:lnTo>
                  <a:pt x="19458" y="227462"/>
                </a:lnTo>
                <a:lnTo>
                  <a:pt x="13051" y="214688"/>
                </a:lnTo>
                <a:lnTo>
                  <a:pt x="10606" y="211705"/>
                </a:lnTo>
                <a:lnTo>
                  <a:pt x="8023" y="209717"/>
                </a:lnTo>
                <a:lnTo>
                  <a:pt x="5348" y="208391"/>
                </a:lnTo>
                <a:lnTo>
                  <a:pt x="3566" y="206555"/>
                </a:lnTo>
                <a:lnTo>
                  <a:pt x="2377" y="204379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"/>
          <p:cNvSpPr/>
          <p:nvPr/>
        </p:nvSpPr>
        <p:spPr>
          <a:xfrm>
            <a:off x="5437822" y="4873257"/>
            <a:ext cx="264850" cy="148871"/>
          </a:xfrm>
          <a:custGeom>
            <a:avLst/>
            <a:gdLst/>
            <a:ahLst/>
            <a:cxnLst/>
            <a:rect l="0" t="0" r="0" b="0"/>
            <a:pathLst>
              <a:path w="264850" h="148871">
                <a:moveTo>
                  <a:pt x="17145" y="133083"/>
                </a:moveTo>
                <a:lnTo>
                  <a:pt x="2383" y="125701"/>
                </a:lnTo>
                <a:lnTo>
                  <a:pt x="2541" y="125304"/>
                </a:lnTo>
                <a:lnTo>
                  <a:pt x="5257" y="124863"/>
                </a:lnTo>
                <a:lnTo>
                  <a:pt x="6362" y="123793"/>
                </a:lnTo>
                <a:lnTo>
                  <a:pt x="7099" y="122128"/>
                </a:lnTo>
                <a:lnTo>
                  <a:pt x="7590" y="120064"/>
                </a:lnTo>
                <a:lnTo>
                  <a:pt x="8870" y="116784"/>
                </a:lnTo>
                <a:lnTo>
                  <a:pt x="10676" y="112692"/>
                </a:lnTo>
                <a:lnTo>
                  <a:pt x="12832" y="108059"/>
                </a:lnTo>
                <a:lnTo>
                  <a:pt x="16175" y="104017"/>
                </a:lnTo>
                <a:lnTo>
                  <a:pt x="20308" y="100371"/>
                </a:lnTo>
                <a:lnTo>
                  <a:pt x="24969" y="96988"/>
                </a:lnTo>
                <a:lnTo>
                  <a:pt x="29028" y="92827"/>
                </a:lnTo>
                <a:lnTo>
                  <a:pt x="32687" y="88148"/>
                </a:lnTo>
                <a:lnTo>
                  <a:pt x="36079" y="83124"/>
                </a:lnTo>
                <a:lnTo>
                  <a:pt x="43103" y="74059"/>
                </a:lnTo>
                <a:lnTo>
                  <a:pt x="63607" y="48747"/>
                </a:lnTo>
                <a:lnTo>
                  <a:pt x="78435" y="31147"/>
                </a:lnTo>
                <a:lnTo>
                  <a:pt x="83723" y="25121"/>
                </a:lnTo>
                <a:lnTo>
                  <a:pt x="89153" y="20151"/>
                </a:lnTo>
                <a:lnTo>
                  <a:pt x="94677" y="15885"/>
                </a:lnTo>
                <a:lnTo>
                  <a:pt x="100266" y="12088"/>
                </a:lnTo>
                <a:lnTo>
                  <a:pt x="105896" y="9557"/>
                </a:lnTo>
                <a:lnTo>
                  <a:pt x="111555" y="7870"/>
                </a:lnTo>
                <a:lnTo>
                  <a:pt x="117233" y="6745"/>
                </a:lnTo>
                <a:lnTo>
                  <a:pt x="121970" y="5042"/>
                </a:lnTo>
                <a:lnTo>
                  <a:pt x="129774" y="611"/>
                </a:lnTo>
                <a:lnTo>
                  <a:pt x="133188" y="0"/>
                </a:lnTo>
                <a:lnTo>
                  <a:pt x="136417" y="546"/>
                </a:lnTo>
                <a:lnTo>
                  <a:pt x="139522" y="1863"/>
                </a:lnTo>
                <a:lnTo>
                  <a:pt x="143497" y="2740"/>
                </a:lnTo>
                <a:lnTo>
                  <a:pt x="148052" y="3325"/>
                </a:lnTo>
                <a:lnTo>
                  <a:pt x="152994" y="3715"/>
                </a:lnTo>
                <a:lnTo>
                  <a:pt x="157241" y="4928"/>
                </a:lnTo>
                <a:lnTo>
                  <a:pt x="164500" y="8815"/>
                </a:lnTo>
                <a:lnTo>
                  <a:pt x="168722" y="11185"/>
                </a:lnTo>
                <a:lnTo>
                  <a:pt x="178492" y="16358"/>
                </a:lnTo>
                <a:lnTo>
                  <a:pt x="183765" y="20024"/>
                </a:lnTo>
                <a:lnTo>
                  <a:pt x="189185" y="24373"/>
                </a:lnTo>
                <a:lnTo>
                  <a:pt x="194703" y="29177"/>
                </a:lnTo>
                <a:lnTo>
                  <a:pt x="200288" y="34284"/>
                </a:lnTo>
                <a:lnTo>
                  <a:pt x="211572" y="45040"/>
                </a:lnTo>
                <a:lnTo>
                  <a:pt x="217248" y="49623"/>
                </a:lnTo>
                <a:lnTo>
                  <a:pt x="222937" y="53630"/>
                </a:lnTo>
                <a:lnTo>
                  <a:pt x="228635" y="57254"/>
                </a:lnTo>
                <a:lnTo>
                  <a:pt x="233386" y="60623"/>
                </a:lnTo>
                <a:lnTo>
                  <a:pt x="237506" y="63821"/>
                </a:lnTo>
                <a:lnTo>
                  <a:pt x="241205" y="66906"/>
                </a:lnTo>
                <a:lnTo>
                  <a:pt x="245576" y="72772"/>
                </a:lnTo>
                <a:lnTo>
                  <a:pt x="250395" y="80493"/>
                </a:lnTo>
                <a:lnTo>
                  <a:pt x="255512" y="89450"/>
                </a:lnTo>
                <a:lnTo>
                  <a:pt x="258924" y="97327"/>
                </a:lnTo>
                <a:lnTo>
                  <a:pt x="261199" y="104483"/>
                </a:lnTo>
                <a:lnTo>
                  <a:pt x="262715" y="111158"/>
                </a:lnTo>
                <a:lnTo>
                  <a:pt x="263726" y="116562"/>
                </a:lnTo>
                <a:lnTo>
                  <a:pt x="264400" y="121116"/>
                </a:lnTo>
                <a:lnTo>
                  <a:pt x="264849" y="125105"/>
                </a:lnTo>
                <a:lnTo>
                  <a:pt x="264196" y="128717"/>
                </a:lnTo>
                <a:lnTo>
                  <a:pt x="262808" y="132077"/>
                </a:lnTo>
                <a:lnTo>
                  <a:pt x="260931" y="135270"/>
                </a:lnTo>
                <a:lnTo>
                  <a:pt x="258726" y="137398"/>
                </a:lnTo>
                <a:lnTo>
                  <a:pt x="256304" y="138817"/>
                </a:lnTo>
                <a:lnTo>
                  <a:pt x="253737" y="139763"/>
                </a:lnTo>
                <a:lnTo>
                  <a:pt x="248344" y="143355"/>
                </a:lnTo>
                <a:lnTo>
                  <a:pt x="245573" y="145645"/>
                </a:lnTo>
                <a:lnTo>
                  <a:pt x="241820" y="147172"/>
                </a:lnTo>
                <a:lnTo>
                  <a:pt x="237413" y="148191"/>
                </a:lnTo>
                <a:lnTo>
                  <a:pt x="232571" y="148870"/>
                </a:lnTo>
                <a:lnTo>
                  <a:pt x="227437" y="148370"/>
                </a:lnTo>
                <a:lnTo>
                  <a:pt x="222110" y="147084"/>
                </a:lnTo>
                <a:lnTo>
                  <a:pt x="216653" y="145274"/>
                </a:lnTo>
                <a:lnTo>
                  <a:pt x="209205" y="144068"/>
                </a:lnTo>
                <a:lnTo>
                  <a:pt x="200430" y="143264"/>
                </a:lnTo>
                <a:lnTo>
                  <a:pt x="190770" y="142728"/>
                </a:lnTo>
                <a:lnTo>
                  <a:pt x="177663" y="141417"/>
                </a:lnTo>
                <a:lnTo>
                  <a:pt x="145319" y="137422"/>
                </a:lnTo>
                <a:lnTo>
                  <a:pt x="130217" y="135976"/>
                </a:lnTo>
                <a:lnTo>
                  <a:pt x="116339" y="135011"/>
                </a:lnTo>
                <a:lnTo>
                  <a:pt x="91711" y="133940"/>
                </a:lnTo>
                <a:lnTo>
                  <a:pt x="61781" y="133337"/>
                </a:lnTo>
                <a:lnTo>
                  <a:pt x="0" y="1330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2"/>
          <p:cNvSpPr/>
          <p:nvPr/>
        </p:nvSpPr>
        <p:spPr>
          <a:xfrm>
            <a:off x="8018259" y="4920615"/>
            <a:ext cx="17032" cy="222886"/>
          </a:xfrm>
          <a:custGeom>
            <a:avLst/>
            <a:gdLst/>
            <a:ahLst/>
            <a:cxnLst/>
            <a:rect l="0" t="0" r="0" b="0"/>
            <a:pathLst>
              <a:path w="17032" h="222886">
                <a:moveTo>
                  <a:pt x="17031" y="0"/>
                </a:moveTo>
                <a:lnTo>
                  <a:pt x="12480" y="4551"/>
                </a:lnTo>
                <a:lnTo>
                  <a:pt x="11139" y="6843"/>
                </a:lnTo>
                <a:lnTo>
                  <a:pt x="10245" y="9325"/>
                </a:lnTo>
                <a:lnTo>
                  <a:pt x="9650" y="11931"/>
                </a:lnTo>
                <a:lnTo>
                  <a:pt x="8300" y="14622"/>
                </a:lnTo>
                <a:lnTo>
                  <a:pt x="6448" y="17368"/>
                </a:lnTo>
                <a:lnTo>
                  <a:pt x="4261" y="20150"/>
                </a:lnTo>
                <a:lnTo>
                  <a:pt x="2802" y="24864"/>
                </a:lnTo>
                <a:lnTo>
                  <a:pt x="1830" y="30863"/>
                </a:lnTo>
                <a:lnTo>
                  <a:pt x="1182" y="37720"/>
                </a:lnTo>
                <a:lnTo>
                  <a:pt x="750" y="47054"/>
                </a:lnTo>
                <a:lnTo>
                  <a:pt x="270" y="70125"/>
                </a:lnTo>
                <a:lnTo>
                  <a:pt x="0" y="100788"/>
                </a:lnTo>
                <a:lnTo>
                  <a:pt x="914" y="114816"/>
                </a:lnTo>
                <a:lnTo>
                  <a:pt x="6686" y="174303"/>
                </a:lnTo>
                <a:lnTo>
                  <a:pt x="7276" y="181925"/>
                </a:lnTo>
                <a:lnTo>
                  <a:pt x="7670" y="189863"/>
                </a:lnTo>
                <a:lnTo>
                  <a:pt x="8109" y="206303"/>
                </a:lnTo>
                <a:lnTo>
                  <a:pt x="9177" y="211831"/>
                </a:lnTo>
                <a:lnTo>
                  <a:pt x="10843" y="215515"/>
                </a:lnTo>
                <a:lnTo>
                  <a:pt x="17031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"/>
          <p:cNvSpPr/>
          <p:nvPr/>
        </p:nvSpPr>
        <p:spPr>
          <a:xfrm>
            <a:off x="7942184" y="4861824"/>
            <a:ext cx="191454" cy="152398"/>
          </a:xfrm>
          <a:custGeom>
            <a:avLst/>
            <a:gdLst/>
            <a:ahLst/>
            <a:cxnLst/>
            <a:rect l="0" t="0" r="0" b="0"/>
            <a:pathLst>
              <a:path w="191454" h="152398">
                <a:moveTo>
                  <a:pt x="7381" y="101653"/>
                </a:moveTo>
                <a:lnTo>
                  <a:pt x="2830" y="101653"/>
                </a:lnTo>
                <a:lnTo>
                  <a:pt x="1489" y="100701"/>
                </a:lnTo>
                <a:lnTo>
                  <a:pt x="595" y="99113"/>
                </a:lnTo>
                <a:lnTo>
                  <a:pt x="0" y="97103"/>
                </a:lnTo>
                <a:lnTo>
                  <a:pt x="555" y="95762"/>
                </a:lnTo>
                <a:lnTo>
                  <a:pt x="1879" y="94868"/>
                </a:lnTo>
                <a:lnTo>
                  <a:pt x="3712" y="94272"/>
                </a:lnTo>
                <a:lnTo>
                  <a:pt x="8290" y="91070"/>
                </a:lnTo>
                <a:lnTo>
                  <a:pt x="10844" y="88883"/>
                </a:lnTo>
                <a:lnTo>
                  <a:pt x="12548" y="86472"/>
                </a:lnTo>
                <a:lnTo>
                  <a:pt x="13683" y="83913"/>
                </a:lnTo>
                <a:lnTo>
                  <a:pt x="14440" y="81254"/>
                </a:lnTo>
                <a:lnTo>
                  <a:pt x="15896" y="78528"/>
                </a:lnTo>
                <a:lnTo>
                  <a:pt x="17820" y="75759"/>
                </a:lnTo>
                <a:lnTo>
                  <a:pt x="20055" y="72961"/>
                </a:lnTo>
                <a:lnTo>
                  <a:pt x="22498" y="70142"/>
                </a:lnTo>
                <a:lnTo>
                  <a:pt x="25079" y="67311"/>
                </a:lnTo>
                <a:lnTo>
                  <a:pt x="27752" y="64471"/>
                </a:lnTo>
                <a:lnTo>
                  <a:pt x="30486" y="60673"/>
                </a:lnTo>
                <a:lnTo>
                  <a:pt x="33262" y="56235"/>
                </a:lnTo>
                <a:lnTo>
                  <a:pt x="36065" y="51373"/>
                </a:lnTo>
                <a:lnTo>
                  <a:pt x="38886" y="47178"/>
                </a:lnTo>
                <a:lnTo>
                  <a:pt x="41719" y="43429"/>
                </a:lnTo>
                <a:lnTo>
                  <a:pt x="44561" y="39977"/>
                </a:lnTo>
                <a:lnTo>
                  <a:pt x="47407" y="36723"/>
                </a:lnTo>
                <a:lnTo>
                  <a:pt x="50258" y="33601"/>
                </a:lnTo>
                <a:lnTo>
                  <a:pt x="53110" y="30568"/>
                </a:lnTo>
                <a:lnTo>
                  <a:pt x="70778" y="12646"/>
                </a:lnTo>
                <a:lnTo>
                  <a:pt x="76315" y="8025"/>
                </a:lnTo>
                <a:lnTo>
                  <a:pt x="80959" y="4945"/>
                </a:lnTo>
                <a:lnTo>
                  <a:pt x="85008" y="2891"/>
                </a:lnTo>
                <a:lnTo>
                  <a:pt x="88660" y="1521"/>
                </a:lnTo>
                <a:lnTo>
                  <a:pt x="92047" y="609"/>
                </a:lnTo>
                <a:lnTo>
                  <a:pt x="95257" y="0"/>
                </a:lnTo>
                <a:lnTo>
                  <a:pt x="98350" y="547"/>
                </a:lnTo>
                <a:lnTo>
                  <a:pt x="104327" y="3694"/>
                </a:lnTo>
                <a:lnTo>
                  <a:pt x="108206" y="7772"/>
                </a:lnTo>
                <a:lnTo>
                  <a:pt x="112698" y="13348"/>
                </a:lnTo>
                <a:lnTo>
                  <a:pt x="117598" y="19923"/>
                </a:lnTo>
                <a:lnTo>
                  <a:pt x="121816" y="25259"/>
                </a:lnTo>
                <a:lnTo>
                  <a:pt x="125581" y="29769"/>
                </a:lnTo>
                <a:lnTo>
                  <a:pt x="129044" y="33727"/>
                </a:lnTo>
                <a:lnTo>
                  <a:pt x="132304" y="39225"/>
                </a:lnTo>
                <a:lnTo>
                  <a:pt x="135430" y="45746"/>
                </a:lnTo>
                <a:lnTo>
                  <a:pt x="138467" y="52953"/>
                </a:lnTo>
                <a:lnTo>
                  <a:pt x="141444" y="58708"/>
                </a:lnTo>
                <a:lnTo>
                  <a:pt x="144382" y="63499"/>
                </a:lnTo>
                <a:lnTo>
                  <a:pt x="147291" y="67644"/>
                </a:lnTo>
                <a:lnTo>
                  <a:pt x="150185" y="72313"/>
                </a:lnTo>
                <a:lnTo>
                  <a:pt x="153066" y="77331"/>
                </a:lnTo>
                <a:lnTo>
                  <a:pt x="155940" y="82581"/>
                </a:lnTo>
                <a:lnTo>
                  <a:pt x="158807" y="87033"/>
                </a:lnTo>
                <a:lnTo>
                  <a:pt x="161672" y="90954"/>
                </a:lnTo>
                <a:lnTo>
                  <a:pt x="164534" y="94520"/>
                </a:lnTo>
                <a:lnTo>
                  <a:pt x="167394" y="97850"/>
                </a:lnTo>
                <a:lnTo>
                  <a:pt x="170254" y="101023"/>
                </a:lnTo>
                <a:lnTo>
                  <a:pt x="175972" y="107088"/>
                </a:lnTo>
                <a:lnTo>
                  <a:pt x="189190" y="120569"/>
                </a:lnTo>
                <a:lnTo>
                  <a:pt x="191453" y="122836"/>
                </a:lnTo>
                <a:lnTo>
                  <a:pt x="191055" y="124348"/>
                </a:lnTo>
                <a:lnTo>
                  <a:pt x="188886" y="125356"/>
                </a:lnTo>
                <a:lnTo>
                  <a:pt x="185534" y="126027"/>
                </a:lnTo>
                <a:lnTo>
                  <a:pt x="178538" y="126475"/>
                </a:lnTo>
                <a:lnTo>
                  <a:pt x="158063" y="126973"/>
                </a:lnTo>
                <a:lnTo>
                  <a:pt x="147840" y="128058"/>
                </a:lnTo>
                <a:lnTo>
                  <a:pt x="138168" y="129734"/>
                </a:lnTo>
                <a:lnTo>
                  <a:pt x="128862" y="131803"/>
                </a:lnTo>
                <a:lnTo>
                  <a:pt x="120754" y="133184"/>
                </a:lnTo>
                <a:lnTo>
                  <a:pt x="113442" y="134103"/>
                </a:lnTo>
                <a:lnTo>
                  <a:pt x="106663" y="134717"/>
                </a:lnTo>
                <a:lnTo>
                  <a:pt x="100239" y="135125"/>
                </a:lnTo>
                <a:lnTo>
                  <a:pt x="88021" y="135580"/>
                </a:lnTo>
                <a:lnTo>
                  <a:pt x="81144" y="136654"/>
                </a:lnTo>
                <a:lnTo>
                  <a:pt x="73701" y="138322"/>
                </a:lnTo>
                <a:lnTo>
                  <a:pt x="65883" y="140386"/>
                </a:lnTo>
                <a:lnTo>
                  <a:pt x="57811" y="142715"/>
                </a:lnTo>
                <a:lnTo>
                  <a:pt x="41224" y="147843"/>
                </a:lnTo>
                <a:lnTo>
                  <a:pt x="33753" y="149591"/>
                </a:lnTo>
                <a:lnTo>
                  <a:pt x="26868" y="150757"/>
                </a:lnTo>
                <a:lnTo>
                  <a:pt x="13155" y="152397"/>
                </a:lnTo>
                <a:lnTo>
                  <a:pt x="7381" y="1445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"/>
          <p:cNvSpPr/>
          <p:nvPr/>
        </p:nvSpPr>
        <p:spPr>
          <a:xfrm>
            <a:off x="7075169" y="2683192"/>
            <a:ext cx="402909" cy="116383"/>
          </a:xfrm>
          <a:custGeom>
            <a:avLst/>
            <a:gdLst/>
            <a:ahLst/>
            <a:cxnLst/>
            <a:rect l="0" t="0" r="0" b="0"/>
            <a:pathLst>
              <a:path w="402909" h="116383">
                <a:moveTo>
                  <a:pt x="0" y="111443"/>
                </a:moveTo>
                <a:lnTo>
                  <a:pt x="9102" y="115994"/>
                </a:lnTo>
                <a:lnTo>
                  <a:pt x="12736" y="116382"/>
                </a:lnTo>
                <a:lnTo>
                  <a:pt x="16111" y="115688"/>
                </a:lnTo>
                <a:lnTo>
                  <a:pt x="24306" y="112377"/>
                </a:lnTo>
                <a:lnTo>
                  <a:pt x="37473" y="107730"/>
                </a:lnTo>
                <a:lnTo>
                  <a:pt x="44032" y="105158"/>
                </a:lnTo>
                <a:lnTo>
                  <a:pt x="50310" y="102490"/>
                </a:lnTo>
                <a:lnTo>
                  <a:pt x="56401" y="99759"/>
                </a:lnTo>
                <a:lnTo>
                  <a:pt x="63318" y="96034"/>
                </a:lnTo>
                <a:lnTo>
                  <a:pt x="70787" y="91645"/>
                </a:lnTo>
                <a:lnTo>
                  <a:pt x="78624" y="86814"/>
                </a:lnTo>
                <a:lnTo>
                  <a:pt x="90516" y="80736"/>
                </a:lnTo>
                <a:lnTo>
                  <a:pt x="105112" y="73827"/>
                </a:lnTo>
                <a:lnTo>
                  <a:pt x="121510" y="66363"/>
                </a:lnTo>
                <a:lnTo>
                  <a:pt x="137204" y="60434"/>
                </a:lnTo>
                <a:lnTo>
                  <a:pt x="152430" y="55529"/>
                </a:lnTo>
                <a:lnTo>
                  <a:pt x="278072" y="19741"/>
                </a:lnTo>
                <a:lnTo>
                  <a:pt x="293014" y="15065"/>
                </a:lnTo>
                <a:lnTo>
                  <a:pt x="304881" y="10996"/>
                </a:lnTo>
                <a:lnTo>
                  <a:pt x="314696" y="7331"/>
                </a:lnTo>
                <a:lnTo>
                  <a:pt x="324098" y="4887"/>
                </a:lnTo>
                <a:lnTo>
                  <a:pt x="333223" y="3258"/>
                </a:lnTo>
                <a:lnTo>
                  <a:pt x="342164" y="2172"/>
                </a:lnTo>
                <a:lnTo>
                  <a:pt x="350982" y="1448"/>
                </a:lnTo>
                <a:lnTo>
                  <a:pt x="359718" y="965"/>
                </a:lnTo>
                <a:lnTo>
                  <a:pt x="376093" y="429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5"/>
          <p:cNvSpPr/>
          <p:nvPr/>
        </p:nvSpPr>
        <p:spPr>
          <a:xfrm>
            <a:off x="7032718" y="2683192"/>
            <a:ext cx="203301" cy="195478"/>
          </a:xfrm>
          <a:custGeom>
            <a:avLst/>
            <a:gdLst/>
            <a:ahLst/>
            <a:cxnLst/>
            <a:rect l="0" t="0" r="0" b="0"/>
            <a:pathLst>
              <a:path w="203301" h="195478">
                <a:moveTo>
                  <a:pt x="128176" y="0"/>
                </a:moveTo>
                <a:lnTo>
                  <a:pt x="123625" y="9102"/>
                </a:lnTo>
                <a:lnTo>
                  <a:pt x="122285" y="12735"/>
                </a:lnTo>
                <a:lnTo>
                  <a:pt x="121391" y="16110"/>
                </a:lnTo>
                <a:lnTo>
                  <a:pt x="120796" y="19313"/>
                </a:lnTo>
                <a:lnTo>
                  <a:pt x="118494" y="22400"/>
                </a:lnTo>
                <a:lnTo>
                  <a:pt x="115054" y="25411"/>
                </a:lnTo>
                <a:lnTo>
                  <a:pt x="110856" y="28371"/>
                </a:lnTo>
                <a:lnTo>
                  <a:pt x="107104" y="32249"/>
                </a:lnTo>
                <a:lnTo>
                  <a:pt x="103651" y="36739"/>
                </a:lnTo>
                <a:lnTo>
                  <a:pt x="100396" y="41638"/>
                </a:lnTo>
                <a:lnTo>
                  <a:pt x="96321" y="46809"/>
                </a:lnTo>
                <a:lnTo>
                  <a:pt x="91699" y="52161"/>
                </a:lnTo>
                <a:lnTo>
                  <a:pt x="86714" y="57634"/>
                </a:lnTo>
                <a:lnTo>
                  <a:pt x="76094" y="68795"/>
                </a:lnTo>
                <a:lnTo>
                  <a:pt x="26488" y="118809"/>
                </a:lnTo>
                <a:lnTo>
                  <a:pt x="20380" y="123973"/>
                </a:lnTo>
                <a:lnTo>
                  <a:pt x="13449" y="129321"/>
                </a:lnTo>
                <a:lnTo>
                  <a:pt x="5972" y="134792"/>
                </a:lnTo>
                <a:lnTo>
                  <a:pt x="1940" y="138439"/>
                </a:lnTo>
                <a:lnTo>
                  <a:pt x="203" y="140870"/>
                </a:lnTo>
                <a:lnTo>
                  <a:pt x="0" y="142491"/>
                </a:lnTo>
                <a:lnTo>
                  <a:pt x="815" y="143571"/>
                </a:lnTo>
                <a:lnTo>
                  <a:pt x="2311" y="144292"/>
                </a:lnTo>
                <a:lnTo>
                  <a:pt x="4261" y="144772"/>
                </a:lnTo>
                <a:lnTo>
                  <a:pt x="8968" y="147846"/>
                </a:lnTo>
                <a:lnTo>
                  <a:pt x="11557" y="149999"/>
                </a:lnTo>
                <a:lnTo>
                  <a:pt x="15188" y="151434"/>
                </a:lnTo>
                <a:lnTo>
                  <a:pt x="19513" y="152391"/>
                </a:lnTo>
                <a:lnTo>
                  <a:pt x="24302" y="153029"/>
                </a:lnTo>
                <a:lnTo>
                  <a:pt x="42323" y="156278"/>
                </a:lnTo>
                <a:lnTo>
                  <a:pt x="53795" y="158478"/>
                </a:lnTo>
                <a:lnTo>
                  <a:pt x="63349" y="160897"/>
                </a:lnTo>
                <a:lnTo>
                  <a:pt x="71623" y="163462"/>
                </a:lnTo>
                <a:lnTo>
                  <a:pt x="79045" y="166125"/>
                </a:lnTo>
                <a:lnTo>
                  <a:pt x="87802" y="168853"/>
                </a:lnTo>
                <a:lnTo>
                  <a:pt x="107692" y="174423"/>
                </a:lnTo>
                <a:lnTo>
                  <a:pt x="150553" y="185760"/>
                </a:lnTo>
                <a:lnTo>
                  <a:pt x="169554" y="191463"/>
                </a:lnTo>
                <a:lnTo>
                  <a:pt x="176717" y="193364"/>
                </a:lnTo>
                <a:lnTo>
                  <a:pt x="182444" y="194632"/>
                </a:lnTo>
                <a:lnTo>
                  <a:pt x="187215" y="195477"/>
                </a:lnTo>
                <a:lnTo>
                  <a:pt x="191348" y="195088"/>
                </a:lnTo>
                <a:lnTo>
                  <a:pt x="195056" y="193876"/>
                </a:lnTo>
                <a:lnTo>
                  <a:pt x="203300" y="189638"/>
                </a:lnTo>
                <a:lnTo>
                  <a:pt x="203024" y="188338"/>
                </a:lnTo>
                <a:lnTo>
                  <a:pt x="200177" y="184353"/>
                </a:lnTo>
                <a:lnTo>
                  <a:pt x="199037" y="179100"/>
                </a:lnTo>
                <a:lnTo>
                  <a:pt x="198277" y="171787"/>
                </a:lnTo>
                <a:lnTo>
                  <a:pt x="197770" y="163102"/>
                </a:lnTo>
                <a:lnTo>
                  <a:pt x="196480" y="155407"/>
                </a:lnTo>
                <a:lnTo>
                  <a:pt x="194667" y="148372"/>
                </a:lnTo>
                <a:lnTo>
                  <a:pt x="192506" y="141778"/>
                </a:lnTo>
                <a:lnTo>
                  <a:pt x="190113" y="135476"/>
                </a:lnTo>
                <a:lnTo>
                  <a:pt x="187565" y="129370"/>
                </a:lnTo>
                <a:lnTo>
                  <a:pt x="184915" y="123394"/>
                </a:lnTo>
                <a:lnTo>
                  <a:pt x="162979" y="78577"/>
                </a:lnTo>
                <a:lnTo>
                  <a:pt x="157094" y="64767"/>
                </a:lnTo>
                <a:lnTo>
                  <a:pt x="153169" y="53656"/>
                </a:lnTo>
                <a:lnTo>
                  <a:pt x="150554" y="44343"/>
                </a:lnTo>
                <a:lnTo>
                  <a:pt x="146905" y="37182"/>
                </a:lnTo>
                <a:lnTo>
                  <a:pt x="142567" y="31456"/>
                </a:lnTo>
                <a:lnTo>
                  <a:pt x="137770" y="26686"/>
                </a:lnTo>
                <a:lnTo>
                  <a:pt x="133620" y="23505"/>
                </a:lnTo>
                <a:lnTo>
                  <a:pt x="129901" y="21385"/>
                </a:lnTo>
                <a:lnTo>
                  <a:pt x="126469" y="19972"/>
                </a:lnTo>
                <a:lnTo>
                  <a:pt x="124180" y="19982"/>
                </a:lnTo>
                <a:lnTo>
                  <a:pt x="122655" y="20941"/>
                </a:lnTo>
                <a:lnTo>
                  <a:pt x="119604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"/>
          <p:cNvSpPr/>
          <p:nvPr/>
        </p:nvSpPr>
        <p:spPr>
          <a:xfrm>
            <a:off x="2548889" y="1612046"/>
            <a:ext cx="4097656" cy="2785647"/>
          </a:xfrm>
          <a:custGeom>
            <a:avLst/>
            <a:gdLst/>
            <a:ahLst/>
            <a:cxnLst/>
            <a:rect l="0" t="0" r="0" b="0"/>
            <a:pathLst>
              <a:path w="4097656" h="2785647">
                <a:moveTo>
                  <a:pt x="0" y="2785646"/>
                </a:moveTo>
                <a:lnTo>
                  <a:pt x="4551" y="2781095"/>
                </a:lnTo>
                <a:lnTo>
                  <a:pt x="6844" y="2779754"/>
                </a:lnTo>
                <a:lnTo>
                  <a:pt x="14622" y="2776915"/>
                </a:lnTo>
                <a:lnTo>
                  <a:pt x="50912" y="2751304"/>
                </a:lnTo>
                <a:lnTo>
                  <a:pt x="53944" y="2748464"/>
                </a:lnTo>
                <a:lnTo>
                  <a:pt x="113464" y="2664296"/>
                </a:lnTo>
                <a:lnTo>
                  <a:pt x="165737" y="2580694"/>
                </a:lnTo>
                <a:lnTo>
                  <a:pt x="235798" y="2467322"/>
                </a:lnTo>
                <a:lnTo>
                  <a:pt x="287777" y="2388856"/>
                </a:lnTo>
                <a:lnTo>
                  <a:pt x="336986" y="2316602"/>
                </a:lnTo>
                <a:lnTo>
                  <a:pt x="392428" y="2235000"/>
                </a:lnTo>
                <a:lnTo>
                  <a:pt x="446049" y="2156426"/>
                </a:lnTo>
                <a:lnTo>
                  <a:pt x="504669" y="2073840"/>
                </a:lnTo>
                <a:lnTo>
                  <a:pt x="570827" y="1992490"/>
                </a:lnTo>
                <a:lnTo>
                  <a:pt x="632150" y="1908325"/>
                </a:lnTo>
                <a:lnTo>
                  <a:pt x="674656" y="1851531"/>
                </a:lnTo>
                <a:lnTo>
                  <a:pt x="737997" y="1772314"/>
                </a:lnTo>
                <a:lnTo>
                  <a:pt x="889927" y="1585196"/>
                </a:lnTo>
                <a:lnTo>
                  <a:pt x="958579" y="1503142"/>
                </a:lnTo>
                <a:lnTo>
                  <a:pt x="1019295" y="1427200"/>
                </a:lnTo>
                <a:lnTo>
                  <a:pt x="1091542" y="1340162"/>
                </a:lnTo>
                <a:lnTo>
                  <a:pt x="1158637" y="1263217"/>
                </a:lnTo>
                <a:lnTo>
                  <a:pt x="1259664" y="1137134"/>
                </a:lnTo>
                <a:lnTo>
                  <a:pt x="1320760" y="1066568"/>
                </a:lnTo>
                <a:lnTo>
                  <a:pt x="1378021" y="1002268"/>
                </a:lnTo>
                <a:lnTo>
                  <a:pt x="1603821" y="729298"/>
                </a:lnTo>
                <a:lnTo>
                  <a:pt x="1674434" y="643752"/>
                </a:lnTo>
                <a:lnTo>
                  <a:pt x="1809330" y="493133"/>
                </a:lnTo>
                <a:lnTo>
                  <a:pt x="1881505" y="409442"/>
                </a:lnTo>
                <a:lnTo>
                  <a:pt x="1962135" y="326404"/>
                </a:lnTo>
                <a:lnTo>
                  <a:pt x="2027682" y="263319"/>
                </a:lnTo>
                <a:lnTo>
                  <a:pt x="2109555" y="185677"/>
                </a:lnTo>
                <a:lnTo>
                  <a:pt x="2199233" y="106950"/>
                </a:lnTo>
                <a:lnTo>
                  <a:pt x="2293425" y="29931"/>
                </a:lnTo>
                <a:lnTo>
                  <a:pt x="2299778" y="27359"/>
                </a:lnTo>
                <a:lnTo>
                  <a:pt x="2308710" y="25911"/>
                </a:lnTo>
                <a:lnTo>
                  <a:pt x="2336203" y="10593"/>
                </a:lnTo>
                <a:lnTo>
                  <a:pt x="2343632" y="4327"/>
                </a:lnTo>
                <a:lnTo>
                  <a:pt x="2347282" y="2746"/>
                </a:lnTo>
                <a:lnTo>
                  <a:pt x="2363168" y="0"/>
                </a:lnTo>
                <a:lnTo>
                  <a:pt x="2365068" y="814"/>
                </a:lnTo>
                <a:lnTo>
                  <a:pt x="2372293" y="5557"/>
                </a:lnTo>
                <a:lnTo>
                  <a:pt x="2381537" y="7814"/>
                </a:lnTo>
                <a:lnTo>
                  <a:pt x="2387227" y="12605"/>
                </a:lnTo>
                <a:lnTo>
                  <a:pt x="2388727" y="14932"/>
                </a:lnTo>
                <a:lnTo>
                  <a:pt x="2390394" y="20058"/>
                </a:lnTo>
                <a:lnTo>
                  <a:pt x="2391791" y="21806"/>
                </a:lnTo>
                <a:lnTo>
                  <a:pt x="2393675" y="22971"/>
                </a:lnTo>
                <a:lnTo>
                  <a:pt x="2395884" y="23747"/>
                </a:lnTo>
                <a:lnTo>
                  <a:pt x="2400878" y="27151"/>
                </a:lnTo>
                <a:lnTo>
                  <a:pt x="2421602" y="46609"/>
                </a:lnTo>
                <a:lnTo>
                  <a:pt x="2490439" y="129668"/>
                </a:lnTo>
                <a:lnTo>
                  <a:pt x="2560035" y="210836"/>
                </a:lnTo>
                <a:lnTo>
                  <a:pt x="2623736" y="301974"/>
                </a:lnTo>
                <a:lnTo>
                  <a:pt x="2676723" y="381046"/>
                </a:lnTo>
                <a:lnTo>
                  <a:pt x="2728623" y="461438"/>
                </a:lnTo>
                <a:lnTo>
                  <a:pt x="2772916" y="529655"/>
                </a:lnTo>
                <a:lnTo>
                  <a:pt x="2833878" y="626648"/>
                </a:lnTo>
                <a:lnTo>
                  <a:pt x="2892306" y="711795"/>
                </a:lnTo>
                <a:lnTo>
                  <a:pt x="2936817" y="777876"/>
                </a:lnTo>
                <a:lnTo>
                  <a:pt x="2993820" y="863919"/>
                </a:lnTo>
                <a:lnTo>
                  <a:pt x="3046992" y="936182"/>
                </a:lnTo>
                <a:lnTo>
                  <a:pt x="3099199" y="1005447"/>
                </a:lnTo>
                <a:lnTo>
                  <a:pt x="3154540" y="1084912"/>
                </a:lnTo>
                <a:lnTo>
                  <a:pt x="3471507" y="1510725"/>
                </a:lnTo>
                <a:lnTo>
                  <a:pt x="3545409" y="1601882"/>
                </a:lnTo>
                <a:lnTo>
                  <a:pt x="3612622" y="1680376"/>
                </a:lnTo>
                <a:lnTo>
                  <a:pt x="3678032" y="1753286"/>
                </a:lnTo>
                <a:lnTo>
                  <a:pt x="3761848" y="1853573"/>
                </a:lnTo>
                <a:lnTo>
                  <a:pt x="3803456" y="1904397"/>
                </a:lnTo>
                <a:lnTo>
                  <a:pt x="3835358" y="1953211"/>
                </a:lnTo>
                <a:lnTo>
                  <a:pt x="3897793" y="2036311"/>
                </a:lnTo>
                <a:lnTo>
                  <a:pt x="3961646" y="2110870"/>
                </a:lnTo>
                <a:lnTo>
                  <a:pt x="4036712" y="2192782"/>
                </a:lnTo>
                <a:lnTo>
                  <a:pt x="4079552" y="2238532"/>
                </a:lnTo>
                <a:lnTo>
                  <a:pt x="4082730" y="2243738"/>
                </a:lnTo>
                <a:lnTo>
                  <a:pt x="4085800" y="2247209"/>
                </a:lnTo>
                <a:lnTo>
                  <a:pt x="4088799" y="2249523"/>
                </a:lnTo>
                <a:lnTo>
                  <a:pt x="4096878" y="2253745"/>
                </a:lnTo>
                <a:lnTo>
                  <a:pt x="4097655" y="2245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"/>
          <p:cNvSpPr/>
          <p:nvPr/>
        </p:nvSpPr>
        <p:spPr>
          <a:xfrm>
            <a:off x="2574607" y="3780472"/>
            <a:ext cx="5546409" cy="651511"/>
          </a:xfrm>
          <a:custGeom>
            <a:avLst/>
            <a:gdLst/>
            <a:ahLst/>
            <a:cxnLst/>
            <a:rect l="0" t="0" r="0" b="0"/>
            <a:pathLst>
              <a:path w="5546409" h="651511">
                <a:moveTo>
                  <a:pt x="0" y="651510"/>
                </a:moveTo>
                <a:lnTo>
                  <a:pt x="73165" y="643714"/>
                </a:lnTo>
                <a:lnTo>
                  <a:pt x="157039" y="629092"/>
                </a:lnTo>
                <a:lnTo>
                  <a:pt x="268886" y="606133"/>
                </a:lnTo>
                <a:lnTo>
                  <a:pt x="465969" y="564724"/>
                </a:lnTo>
                <a:lnTo>
                  <a:pt x="642890" y="528640"/>
                </a:lnTo>
                <a:lnTo>
                  <a:pt x="705771" y="515305"/>
                </a:lnTo>
                <a:lnTo>
                  <a:pt x="771504" y="503556"/>
                </a:lnTo>
                <a:lnTo>
                  <a:pt x="908041" y="482883"/>
                </a:lnTo>
                <a:lnTo>
                  <a:pt x="1186687" y="444423"/>
                </a:lnTo>
                <a:lnTo>
                  <a:pt x="1582717" y="379118"/>
                </a:lnTo>
                <a:lnTo>
                  <a:pt x="1753720" y="345979"/>
                </a:lnTo>
                <a:lnTo>
                  <a:pt x="1840659" y="327808"/>
                </a:lnTo>
                <a:lnTo>
                  <a:pt x="2018538" y="294918"/>
                </a:lnTo>
                <a:lnTo>
                  <a:pt x="2381088" y="234997"/>
                </a:lnTo>
                <a:lnTo>
                  <a:pt x="2553369" y="211123"/>
                </a:lnTo>
                <a:lnTo>
                  <a:pt x="2987583" y="158648"/>
                </a:lnTo>
                <a:lnTo>
                  <a:pt x="3584305" y="98628"/>
                </a:lnTo>
                <a:lnTo>
                  <a:pt x="3799925" y="80446"/>
                </a:lnTo>
                <a:lnTo>
                  <a:pt x="3940565" y="71314"/>
                </a:lnTo>
                <a:lnTo>
                  <a:pt x="4432349" y="44187"/>
                </a:lnTo>
                <a:lnTo>
                  <a:pt x="4657516" y="28121"/>
                </a:lnTo>
                <a:lnTo>
                  <a:pt x="4817970" y="22023"/>
                </a:lnTo>
                <a:lnTo>
                  <a:pt x="5149260" y="13558"/>
                </a:lnTo>
                <a:lnTo>
                  <a:pt x="55464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"/>
          <p:cNvSpPr/>
          <p:nvPr/>
        </p:nvSpPr>
        <p:spPr>
          <a:xfrm>
            <a:off x="1477327" y="4286250"/>
            <a:ext cx="1183006" cy="1560196"/>
          </a:xfrm>
          <a:custGeom>
            <a:avLst/>
            <a:gdLst/>
            <a:ahLst/>
            <a:cxnLst/>
            <a:rect l="0" t="0" r="0" b="0"/>
            <a:pathLst>
              <a:path w="1183006" h="1560196">
                <a:moveTo>
                  <a:pt x="1183005" y="0"/>
                </a:moveTo>
                <a:lnTo>
                  <a:pt x="1176161" y="12735"/>
                </a:lnTo>
                <a:lnTo>
                  <a:pt x="1141111" y="57094"/>
                </a:lnTo>
                <a:lnTo>
                  <a:pt x="1113124" y="88989"/>
                </a:lnTo>
                <a:lnTo>
                  <a:pt x="1081337" y="127967"/>
                </a:lnTo>
                <a:lnTo>
                  <a:pt x="1052132" y="164695"/>
                </a:lnTo>
                <a:lnTo>
                  <a:pt x="1034352" y="177912"/>
                </a:lnTo>
                <a:lnTo>
                  <a:pt x="1000491" y="216692"/>
                </a:lnTo>
                <a:lnTo>
                  <a:pt x="990445" y="225847"/>
                </a:lnTo>
                <a:lnTo>
                  <a:pt x="967383" y="242525"/>
                </a:lnTo>
                <a:lnTo>
                  <a:pt x="960808" y="250981"/>
                </a:lnTo>
                <a:lnTo>
                  <a:pt x="948826" y="267381"/>
                </a:lnTo>
                <a:lnTo>
                  <a:pt x="931395" y="280745"/>
                </a:lnTo>
                <a:lnTo>
                  <a:pt x="920917" y="295380"/>
                </a:lnTo>
                <a:lnTo>
                  <a:pt x="908844" y="314851"/>
                </a:lnTo>
                <a:lnTo>
                  <a:pt x="872162" y="360464"/>
                </a:lnTo>
                <a:lnTo>
                  <a:pt x="845238" y="397980"/>
                </a:lnTo>
                <a:lnTo>
                  <a:pt x="818574" y="431197"/>
                </a:lnTo>
                <a:lnTo>
                  <a:pt x="779645" y="482621"/>
                </a:lnTo>
                <a:lnTo>
                  <a:pt x="742896" y="529637"/>
                </a:lnTo>
                <a:lnTo>
                  <a:pt x="708614" y="574626"/>
                </a:lnTo>
                <a:lnTo>
                  <a:pt x="679140" y="621265"/>
                </a:lnTo>
                <a:lnTo>
                  <a:pt x="653228" y="653085"/>
                </a:lnTo>
                <a:lnTo>
                  <a:pt x="627509" y="693485"/>
                </a:lnTo>
                <a:lnTo>
                  <a:pt x="594488" y="740650"/>
                </a:lnTo>
                <a:lnTo>
                  <a:pt x="562349" y="784473"/>
                </a:lnTo>
                <a:lnTo>
                  <a:pt x="534499" y="824256"/>
                </a:lnTo>
                <a:lnTo>
                  <a:pt x="503509" y="868743"/>
                </a:lnTo>
                <a:lnTo>
                  <a:pt x="486773" y="898149"/>
                </a:lnTo>
                <a:lnTo>
                  <a:pt x="455884" y="941850"/>
                </a:lnTo>
                <a:lnTo>
                  <a:pt x="421462" y="989631"/>
                </a:lnTo>
                <a:lnTo>
                  <a:pt x="376833" y="1055273"/>
                </a:lnTo>
                <a:lnTo>
                  <a:pt x="347945" y="1099389"/>
                </a:lnTo>
                <a:lnTo>
                  <a:pt x="308630" y="1151874"/>
                </a:lnTo>
                <a:lnTo>
                  <a:pt x="282266" y="1191076"/>
                </a:lnTo>
                <a:lnTo>
                  <a:pt x="253030" y="1234976"/>
                </a:lnTo>
                <a:lnTo>
                  <a:pt x="225678" y="1273969"/>
                </a:lnTo>
                <a:lnTo>
                  <a:pt x="204442" y="1307888"/>
                </a:lnTo>
                <a:lnTo>
                  <a:pt x="178685" y="1351770"/>
                </a:lnTo>
                <a:lnTo>
                  <a:pt x="162481" y="1376836"/>
                </a:lnTo>
                <a:lnTo>
                  <a:pt x="144490" y="1402373"/>
                </a:lnTo>
                <a:lnTo>
                  <a:pt x="125872" y="1432713"/>
                </a:lnTo>
                <a:lnTo>
                  <a:pt x="92243" y="1467858"/>
                </a:lnTo>
                <a:lnTo>
                  <a:pt x="25010" y="1535181"/>
                </a:lnTo>
                <a:lnTo>
                  <a:pt x="22388" y="1538757"/>
                </a:lnTo>
                <a:lnTo>
                  <a:pt x="19475" y="1545269"/>
                </a:lnTo>
                <a:lnTo>
                  <a:pt x="17746" y="1547386"/>
                </a:lnTo>
                <a:lnTo>
                  <a:pt x="15641" y="1548799"/>
                </a:lnTo>
                <a:lnTo>
                  <a:pt x="13285" y="1549739"/>
                </a:lnTo>
                <a:lnTo>
                  <a:pt x="11714" y="1551320"/>
                </a:lnTo>
                <a:lnTo>
                  <a:pt x="10667" y="1553326"/>
                </a:lnTo>
                <a:lnTo>
                  <a:pt x="9969" y="1555615"/>
                </a:lnTo>
                <a:lnTo>
                  <a:pt x="8551" y="1557142"/>
                </a:lnTo>
                <a:lnTo>
                  <a:pt x="6653" y="1558159"/>
                </a:lnTo>
                <a:lnTo>
                  <a:pt x="0" y="15601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"/>
          <p:cNvSpPr/>
          <p:nvPr/>
        </p:nvSpPr>
        <p:spPr>
          <a:xfrm>
            <a:off x="4323397" y="745807"/>
            <a:ext cx="677229" cy="1002983"/>
          </a:xfrm>
          <a:custGeom>
            <a:avLst/>
            <a:gdLst/>
            <a:ahLst/>
            <a:cxnLst/>
            <a:rect l="0" t="0" r="0" b="0"/>
            <a:pathLst>
              <a:path w="677229" h="1002983">
                <a:moveTo>
                  <a:pt x="677228" y="1002982"/>
                </a:moveTo>
                <a:lnTo>
                  <a:pt x="672677" y="998432"/>
                </a:lnTo>
                <a:lnTo>
                  <a:pt x="671336" y="996139"/>
                </a:lnTo>
                <a:lnTo>
                  <a:pt x="669846" y="991051"/>
                </a:lnTo>
                <a:lnTo>
                  <a:pt x="668497" y="989313"/>
                </a:lnTo>
                <a:lnTo>
                  <a:pt x="666645" y="988155"/>
                </a:lnTo>
                <a:lnTo>
                  <a:pt x="664457" y="987382"/>
                </a:lnTo>
                <a:lnTo>
                  <a:pt x="662047" y="984962"/>
                </a:lnTo>
                <a:lnTo>
                  <a:pt x="652198" y="968645"/>
                </a:lnTo>
                <a:lnTo>
                  <a:pt x="639433" y="943906"/>
                </a:lnTo>
                <a:lnTo>
                  <a:pt x="624235" y="916402"/>
                </a:lnTo>
                <a:lnTo>
                  <a:pt x="610813" y="892112"/>
                </a:lnTo>
                <a:lnTo>
                  <a:pt x="599656" y="868758"/>
                </a:lnTo>
                <a:lnTo>
                  <a:pt x="595126" y="861412"/>
                </a:lnTo>
                <a:lnTo>
                  <a:pt x="591624" y="851922"/>
                </a:lnTo>
                <a:lnTo>
                  <a:pt x="584977" y="841172"/>
                </a:lnTo>
                <a:lnTo>
                  <a:pt x="573165" y="816926"/>
                </a:lnTo>
                <a:lnTo>
                  <a:pt x="545006" y="773971"/>
                </a:lnTo>
                <a:lnTo>
                  <a:pt x="528937" y="748014"/>
                </a:lnTo>
                <a:lnTo>
                  <a:pt x="508912" y="717752"/>
                </a:lnTo>
                <a:lnTo>
                  <a:pt x="501097" y="706803"/>
                </a:lnTo>
                <a:lnTo>
                  <a:pt x="490354" y="684410"/>
                </a:lnTo>
                <a:lnTo>
                  <a:pt x="470663" y="653458"/>
                </a:lnTo>
                <a:lnTo>
                  <a:pt x="447112" y="615447"/>
                </a:lnTo>
                <a:lnTo>
                  <a:pt x="426483" y="581876"/>
                </a:lnTo>
                <a:lnTo>
                  <a:pt x="410528" y="560554"/>
                </a:lnTo>
                <a:lnTo>
                  <a:pt x="394865" y="540600"/>
                </a:lnTo>
                <a:lnTo>
                  <a:pt x="376289" y="509851"/>
                </a:lnTo>
                <a:lnTo>
                  <a:pt x="360996" y="481429"/>
                </a:lnTo>
                <a:lnTo>
                  <a:pt x="351895" y="466381"/>
                </a:lnTo>
                <a:lnTo>
                  <a:pt x="328208" y="433991"/>
                </a:lnTo>
                <a:lnTo>
                  <a:pt x="307683" y="404532"/>
                </a:lnTo>
                <a:lnTo>
                  <a:pt x="294863" y="389342"/>
                </a:lnTo>
                <a:lnTo>
                  <a:pt x="276465" y="366716"/>
                </a:lnTo>
                <a:lnTo>
                  <a:pt x="250332" y="330107"/>
                </a:lnTo>
                <a:lnTo>
                  <a:pt x="228734" y="302924"/>
                </a:lnTo>
                <a:lnTo>
                  <a:pt x="208002" y="273694"/>
                </a:lnTo>
                <a:lnTo>
                  <a:pt x="188654" y="243893"/>
                </a:lnTo>
                <a:lnTo>
                  <a:pt x="157709" y="209319"/>
                </a:lnTo>
                <a:lnTo>
                  <a:pt x="102789" y="142441"/>
                </a:lnTo>
                <a:lnTo>
                  <a:pt x="91386" y="127346"/>
                </a:lnTo>
                <a:lnTo>
                  <a:pt x="63590" y="87156"/>
                </a:lnTo>
                <a:lnTo>
                  <a:pt x="44699" y="63112"/>
                </a:lnTo>
                <a:lnTo>
                  <a:pt x="37964" y="54720"/>
                </a:lnTo>
                <a:lnTo>
                  <a:pt x="23339" y="33810"/>
                </a:lnTo>
                <a:lnTo>
                  <a:pt x="11489" y="20437"/>
                </a:lnTo>
                <a:lnTo>
                  <a:pt x="10517" y="18387"/>
                </a:lnTo>
                <a:lnTo>
                  <a:pt x="9437" y="13570"/>
                </a:lnTo>
                <a:lnTo>
                  <a:pt x="8196" y="11904"/>
                </a:lnTo>
                <a:lnTo>
                  <a:pt x="6417" y="10793"/>
                </a:lnTo>
                <a:lnTo>
                  <a:pt x="4278" y="10053"/>
                </a:lnTo>
                <a:lnTo>
                  <a:pt x="2852" y="8607"/>
                </a:lnTo>
                <a:lnTo>
                  <a:pt x="1901" y="669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"/>
          <p:cNvSpPr/>
          <p:nvPr/>
        </p:nvSpPr>
        <p:spPr>
          <a:xfrm>
            <a:off x="2597867" y="4654867"/>
            <a:ext cx="77772" cy="480061"/>
          </a:xfrm>
          <a:custGeom>
            <a:avLst/>
            <a:gdLst/>
            <a:ahLst/>
            <a:cxnLst/>
            <a:rect l="0" t="0" r="0" b="0"/>
            <a:pathLst>
              <a:path w="77772" h="480061">
                <a:moveTo>
                  <a:pt x="11030" y="0"/>
                </a:moveTo>
                <a:lnTo>
                  <a:pt x="0" y="0"/>
                </a:lnTo>
                <a:lnTo>
                  <a:pt x="819" y="0"/>
                </a:lnTo>
                <a:lnTo>
                  <a:pt x="1365" y="953"/>
                </a:lnTo>
                <a:lnTo>
                  <a:pt x="1972" y="4551"/>
                </a:lnTo>
                <a:lnTo>
                  <a:pt x="2394" y="17368"/>
                </a:lnTo>
                <a:lnTo>
                  <a:pt x="2415" y="20151"/>
                </a:lnTo>
                <a:lnTo>
                  <a:pt x="3381" y="23911"/>
                </a:lnTo>
                <a:lnTo>
                  <a:pt x="4979" y="28324"/>
                </a:lnTo>
                <a:lnTo>
                  <a:pt x="6996" y="33170"/>
                </a:lnTo>
                <a:lnTo>
                  <a:pt x="9237" y="43635"/>
                </a:lnTo>
                <a:lnTo>
                  <a:pt x="11186" y="58446"/>
                </a:lnTo>
                <a:lnTo>
                  <a:pt x="15227" y="84079"/>
                </a:lnTo>
                <a:lnTo>
                  <a:pt x="16685" y="95105"/>
                </a:lnTo>
                <a:lnTo>
                  <a:pt x="17658" y="104361"/>
                </a:lnTo>
                <a:lnTo>
                  <a:pt x="18306" y="112436"/>
                </a:lnTo>
                <a:lnTo>
                  <a:pt x="19691" y="122582"/>
                </a:lnTo>
                <a:lnTo>
                  <a:pt x="23769" y="146556"/>
                </a:lnTo>
                <a:lnTo>
                  <a:pt x="25238" y="157712"/>
                </a:lnTo>
                <a:lnTo>
                  <a:pt x="26217" y="168006"/>
                </a:lnTo>
                <a:lnTo>
                  <a:pt x="26870" y="177727"/>
                </a:lnTo>
                <a:lnTo>
                  <a:pt x="28257" y="190874"/>
                </a:lnTo>
                <a:lnTo>
                  <a:pt x="32339" y="223263"/>
                </a:lnTo>
                <a:lnTo>
                  <a:pt x="34761" y="236472"/>
                </a:lnTo>
                <a:lnTo>
                  <a:pt x="37328" y="247183"/>
                </a:lnTo>
                <a:lnTo>
                  <a:pt x="39992" y="256228"/>
                </a:lnTo>
                <a:lnTo>
                  <a:pt x="41768" y="265117"/>
                </a:lnTo>
                <a:lnTo>
                  <a:pt x="42952" y="273899"/>
                </a:lnTo>
                <a:lnTo>
                  <a:pt x="43741" y="282612"/>
                </a:lnTo>
                <a:lnTo>
                  <a:pt x="45220" y="293183"/>
                </a:lnTo>
                <a:lnTo>
                  <a:pt x="49403" y="317629"/>
                </a:lnTo>
                <a:lnTo>
                  <a:pt x="51852" y="328910"/>
                </a:lnTo>
                <a:lnTo>
                  <a:pt x="54437" y="339288"/>
                </a:lnTo>
                <a:lnTo>
                  <a:pt x="57113" y="349065"/>
                </a:lnTo>
                <a:lnTo>
                  <a:pt x="58897" y="357487"/>
                </a:lnTo>
                <a:lnTo>
                  <a:pt x="62360" y="381301"/>
                </a:lnTo>
                <a:lnTo>
                  <a:pt x="66546" y="404417"/>
                </a:lnTo>
                <a:lnTo>
                  <a:pt x="68043" y="415344"/>
                </a:lnTo>
                <a:lnTo>
                  <a:pt x="69041" y="425486"/>
                </a:lnTo>
                <a:lnTo>
                  <a:pt x="70150" y="442470"/>
                </a:lnTo>
                <a:lnTo>
                  <a:pt x="70643" y="453193"/>
                </a:lnTo>
                <a:lnTo>
                  <a:pt x="71727" y="457386"/>
                </a:lnTo>
                <a:lnTo>
                  <a:pt x="73402" y="461135"/>
                </a:lnTo>
                <a:lnTo>
                  <a:pt x="75471" y="464585"/>
                </a:lnTo>
                <a:lnTo>
                  <a:pt x="77771" y="470960"/>
                </a:lnTo>
                <a:lnTo>
                  <a:pt x="71037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"/>
          <p:cNvSpPr/>
          <p:nvPr/>
        </p:nvSpPr>
        <p:spPr>
          <a:xfrm>
            <a:off x="6672825" y="3420577"/>
            <a:ext cx="676666" cy="359449"/>
          </a:xfrm>
          <a:custGeom>
            <a:avLst/>
            <a:gdLst/>
            <a:ahLst/>
            <a:cxnLst/>
            <a:rect l="0" t="0" r="0" b="0"/>
            <a:pathLst>
              <a:path w="676666" h="359449">
                <a:moveTo>
                  <a:pt x="25155" y="128438"/>
                </a:moveTo>
                <a:lnTo>
                  <a:pt x="16053" y="119336"/>
                </a:lnTo>
                <a:lnTo>
                  <a:pt x="12419" y="116655"/>
                </a:lnTo>
                <a:lnTo>
                  <a:pt x="5842" y="113676"/>
                </a:lnTo>
                <a:lnTo>
                  <a:pt x="3707" y="111929"/>
                </a:lnTo>
                <a:lnTo>
                  <a:pt x="2284" y="109812"/>
                </a:lnTo>
                <a:lnTo>
                  <a:pt x="1335" y="107448"/>
                </a:lnTo>
                <a:lnTo>
                  <a:pt x="280" y="99741"/>
                </a:lnTo>
                <a:lnTo>
                  <a:pt x="0" y="95019"/>
                </a:lnTo>
                <a:lnTo>
                  <a:pt x="764" y="90919"/>
                </a:lnTo>
                <a:lnTo>
                  <a:pt x="4155" y="83823"/>
                </a:lnTo>
                <a:lnTo>
                  <a:pt x="8297" y="78692"/>
                </a:lnTo>
                <a:lnTo>
                  <a:pt x="13916" y="72414"/>
                </a:lnTo>
                <a:lnTo>
                  <a:pt x="20519" y="65371"/>
                </a:lnTo>
                <a:lnTo>
                  <a:pt x="25875" y="58771"/>
                </a:lnTo>
                <a:lnTo>
                  <a:pt x="30397" y="52466"/>
                </a:lnTo>
                <a:lnTo>
                  <a:pt x="34364" y="46357"/>
                </a:lnTo>
                <a:lnTo>
                  <a:pt x="39867" y="41332"/>
                </a:lnTo>
                <a:lnTo>
                  <a:pt x="53601" y="33209"/>
                </a:lnTo>
                <a:lnTo>
                  <a:pt x="72847" y="23281"/>
                </a:lnTo>
                <a:lnTo>
                  <a:pt x="87309" y="17249"/>
                </a:lnTo>
                <a:lnTo>
                  <a:pt x="102308" y="11393"/>
                </a:lnTo>
                <a:lnTo>
                  <a:pt x="121464" y="3693"/>
                </a:lnTo>
                <a:lnTo>
                  <a:pt x="139204" y="989"/>
                </a:lnTo>
                <a:lnTo>
                  <a:pt x="156526" y="188"/>
                </a:lnTo>
                <a:lnTo>
                  <a:pt x="167996" y="0"/>
                </a:lnTo>
                <a:lnTo>
                  <a:pt x="179445" y="2457"/>
                </a:lnTo>
                <a:lnTo>
                  <a:pt x="190883" y="5771"/>
                </a:lnTo>
                <a:lnTo>
                  <a:pt x="207080" y="8590"/>
                </a:lnTo>
                <a:lnTo>
                  <a:pt x="214913" y="12624"/>
                </a:lnTo>
                <a:lnTo>
                  <a:pt x="224678" y="20251"/>
                </a:lnTo>
                <a:lnTo>
                  <a:pt x="233212" y="30825"/>
                </a:lnTo>
                <a:lnTo>
                  <a:pt x="238154" y="37645"/>
                </a:lnTo>
                <a:lnTo>
                  <a:pt x="242402" y="45049"/>
                </a:lnTo>
                <a:lnTo>
                  <a:pt x="246186" y="52843"/>
                </a:lnTo>
                <a:lnTo>
                  <a:pt x="249661" y="60896"/>
                </a:lnTo>
                <a:lnTo>
                  <a:pt x="251978" y="68170"/>
                </a:lnTo>
                <a:lnTo>
                  <a:pt x="253523" y="74924"/>
                </a:lnTo>
                <a:lnTo>
                  <a:pt x="254552" y="81332"/>
                </a:lnTo>
                <a:lnTo>
                  <a:pt x="253334" y="91319"/>
                </a:lnTo>
                <a:lnTo>
                  <a:pt x="250617" y="103692"/>
                </a:lnTo>
                <a:lnTo>
                  <a:pt x="246900" y="117655"/>
                </a:lnTo>
                <a:lnTo>
                  <a:pt x="242518" y="129822"/>
                </a:lnTo>
                <a:lnTo>
                  <a:pt x="237691" y="140791"/>
                </a:lnTo>
                <a:lnTo>
                  <a:pt x="232568" y="150961"/>
                </a:lnTo>
                <a:lnTo>
                  <a:pt x="227248" y="160598"/>
                </a:lnTo>
                <a:lnTo>
                  <a:pt x="221796" y="169880"/>
                </a:lnTo>
                <a:lnTo>
                  <a:pt x="216256" y="178926"/>
                </a:lnTo>
                <a:lnTo>
                  <a:pt x="212563" y="185909"/>
                </a:lnTo>
                <a:lnTo>
                  <a:pt x="208460" y="196208"/>
                </a:lnTo>
                <a:lnTo>
                  <a:pt x="203556" y="205050"/>
                </a:lnTo>
                <a:lnTo>
                  <a:pt x="196476" y="216661"/>
                </a:lnTo>
                <a:lnTo>
                  <a:pt x="187946" y="230115"/>
                </a:lnTo>
                <a:lnTo>
                  <a:pt x="181307" y="242895"/>
                </a:lnTo>
                <a:lnTo>
                  <a:pt x="175929" y="255225"/>
                </a:lnTo>
                <a:lnTo>
                  <a:pt x="171391" y="267255"/>
                </a:lnTo>
                <a:lnTo>
                  <a:pt x="168365" y="276227"/>
                </a:lnTo>
                <a:lnTo>
                  <a:pt x="166349" y="283162"/>
                </a:lnTo>
                <a:lnTo>
                  <a:pt x="163155" y="293406"/>
                </a:lnTo>
                <a:lnTo>
                  <a:pt x="158561" y="301134"/>
                </a:lnTo>
                <a:lnTo>
                  <a:pt x="146068" y="319942"/>
                </a:lnTo>
                <a:lnTo>
                  <a:pt x="142911" y="326592"/>
                </a:lnTo>
                <a:lnTo>
                  <a:pt x="140807" y="332931"/>
                </a:lnTo>
                <a:lnTo>
                  <a:pt x="137429" y="347689"/>
                </a:lnTo>
                <a:lnTo>
                  <a:pt x="136843" y="354797"/>
                </a:lnTo>
                <a:lnTo>
                  <a:pt x="138666" y="356497"/>
                </a:lnTo>
                <a:lnTo>
                  <a:pt x="141787" y="357629"/>
                </a:lnTo>
                <a:lnTo>
                  <a:pt x="155931" y="359448"/>
                </a:lnTo>
                <a:lnTo>
                  <a:pt x="174075" y="355212"/>
                </a:lnTo>
                <a:lnTo>
                  <a:pt x="194530" y="347971"/>
                </a:lnTo>
                <a:lnTo>
                  <a:pt x="206651" y="343373"/>
                </a:lnTo>
                <a:lnTo>
                  <a:pt x="264669" y="323250"/>
                </a:lnTo>
                <a:lnTo>
                  <a:pt x="282938" y="317368"/>
                </a:lnTo>
                <a:lnTo>
                  <a:pt x="313398" y="308291"/>
                </a:lnTo>
                <a:lnTo>
                  <a:pt x="400427" y="284884"/>
                </a:lnTo>
                <a:lnTo>
                  <a:pt x="412496" y="281313"/>
                </a:lnTo>
                <a:lnTo>
                  <a:pt x="522497" y="252215"/>
                </a:lnTo>
                <a:lnTo>
                  <a:pt x="549090" y="244410"/>
                </a:lnTo>
                <a:lnTo>
                  <a:pt x="570435" y="237766"/>
                </a:lnTo>
                <a:lnTo>
                  <a:pt x="586907" y="234178"/>
                </a:lnTo>
                <a:lnTo>
                  <a:pt x="601530" y="231631"/>
                </a:lnTo>
                <a:lnTo>
                  <a:pt x="617554" y="227324"/>
                </a:lnTo>
                <a:lnTo>
                  <a:pt x="634201" y="224774"/>
                </a:lnTo>
                <a:lnTo>
                  <a:pt x="650172" y="223642"/>
                </a:lnTo>
                <a:lnTo>
                  <a:pt x="676665" y="2227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"/>
          <p:cNvSpPr/>
          <p:nvPr/>
        </p:nvSpPr>
        <p:spPr>
          <a:xfrm>
            <a:off x="4256008" y="1260202"/>
            <a:ext cx="409601" cy="291014"/>
          </a:xfrm>
          <a:custGeom>
            <a:avLst/>
            <a:gdLst/>
            <a:ahLst/>
            <a:cxnLst/>
            <a:rect l="0" t="0" r="0" b="0"/>
            <a:pathLst>
              <a:path w="409601" h="291014">
                <a:moveTo>
                  <a:pt x="7382" y="111398"/>
                </a:moveTo>
                <a:lnTo>
                  <a:pt x="0" y="96636"/>
                </a:lnTo>
                <a:lnTo>
                  <a:pt x="556" y="94889"/>
                </a:lnTo>
                <a:lnTo>
                  <a:pt x="5888" y="86927"/>
                </a:lnTo>
                <a:lnTo>
                  <a:pt x="10846" y="77979"/>
                </a:lnTo>
                <a:lnTo>
                  <a:pt x="16223" y="70192"/>
                </a:lnTo>
                <a:lnTo>
                  <a:pt x="18991" y="66782"/>
                </a:lnTo>
                <a:lnTo>
                  <a:pt x="29686" y="60454"/>
                </a:lnTo>
                <a:lnTo>
                  <a:pt x="36539" y="57432"/>
                </a:lnTo>
                <a:lnTo>
                  <a:pt x="44918" y="54466"/>
                </a:lnTo>
                <a:lnTo>
                  <a:pt x="54313" y="51536"/>
                </a:lnTo>
                <a:lnTo>
                  <a:pt x="64387" y="48630"/>
                </a:lnTo>
                <a:lnTo>
                  <a:pt x="74912" y="44787"/>
                </a:lnTo>
                <a:lnTo>
                  <a:pt x="85740" y="40321"/>
                </a:lnTo>
                <a:lnTo>
                  <a:pt x="96767" y="35438"/>
                </a:lnTo>
                <a:lnTo>
                  <a:pt x="107930" y="31230"/>
                </a:lnTo>
                <a:lnTo>
                  <a:pt x="119181" y="27473"/>
                </a:lnTo>
                <a:lnTo>
                  <a:pt x="130492" y="24015"/>
                </a:lnTo>
                <a:lnTo>
                  <a:pt x="142795" y="20758"/>
                </a:lnTo>
                <a:lnTo>
                  <a:pt x="169166" y="14598"/>
                </a:lnTo>
                <a:lnTo>
                  <a:pt x="210787" y="5775"/>
                </a:lnTo>
                <a:lnTo>
                  <a:pt x="223948" y="3835"/>
                </a:lnTo>
                <a:lnTo>
                  <a:pt x="236532" y="2542"/>
                </a:lnTo>
                <a:lnTo>
                  <a:pt x="248730" y="1680"/>
                </a:lnTo>
                <a:lnTo>
                  <a:pt x="260673" y="1105"/>
                </a:lnTo>
                <a:lnTo>
                  <a:pt x="284103" y="466"/>
                </a:lnTo>
                <a:lnTo>
                  <a:pt x="336617" y="0"/>
                </a:lnTo>
                <a:lnTo>
                  <a:pt x="342124" y="937"/>
                </a:lnTo>
                <a:lnTo>
                  <a:pt x="350783" y="4519"/>
                </a:lnTo>
                <a:lnTo>
                  <a:pt x="353474" y="6808"/>
                </a:lnTo>
                <a:lnTo>
                  <a:pt x="355267" y="9286"/>
                </a:lnTo>
                <a:lnTo>
                  <a:pt x="357260" y="14580"/>
                </a:lnTo>
                <a:lnTo>
                  <a:pt x="358146" y="20107"/>
                </a:lnTo>
                <a:lnTo>
                  <a:pt x="358539" y="28279"/>
                </a:lnTo>
                <a:lnTo>
                  <a:pt x="358644" y="33125"/>
                </a:lnTo>
                <a:lnTo>
                  <a:pt x="357761" y="37309"/>
                </a:lnTo>
                <a:lnTo>
                  <a:pt x="354241" y="44497"/>
                </a:lnTo>
                <a:lnTo>
                  <a:pt x="346961" y="53406"/>
                </a:lnTo>
                <a:lnTo>
                  <a:pt x="342353" y="58449"/>
                </a:lnTo>
                <a:lnTo>
                  <a:pt x="332153" y="66592"/>
                </a:lnTo>
                <a:lnTo>
                  <a:pt x="305531" y="84132"/>
                </a:lnTo>
                <a:lnTo>
                  <a:pt x="298540" y="88458"/>
                </a:lnTo>
                <a:lnTo>
                  <a:pt x="291975" y="92295"/>
                </a:lnTo>
                <a:lnTo>
                  <a:pt x="279600" y="99097"/>
                </a:lnTo>
                <a:lnTo>
                  <a:pt x="267750" y="105296"/>
                </a:lnTo>
                <a:lnTo>
                  <a:pt x="248513" y="116306"/>
                </a:lnTo>
                <a:lnTo>
                  <a:pt x="226946" y="128819"/>
                </a:lnTo>
                <a:lnTo>
                  <a:pt x="211011" y="137555"/>
                </a:lnTo>
                <a:lnTo>
                  <a:pt x="200118" y="142073"/>
                </a:lnTo>
                <a:lnTo>
                  <a:pt x="195880" y="143278"/>
                </a:lnTo>
                <a:lnTo>
                  <a:pt x="188631" y="147157"/>
                </a:lnTo>
                <a:lnTo>
                  <a:pt x="179195" y="154695"/>
                </a:lnTo>
                <a:lnTo>
                  <a:pt x="176216" y="157408"/>
                </a:lnTo>
                <a:lnTo>
                  <a:pt x="175183" y="159216"/>
                </a:lnTo>
                <a:lnTo>
                  <a:pt x="175447" y="160422"/>
                </a:lnTo>
                <a:lnTo>
                  <a:pt x="176575" y="161225"/>
                </a:lnTo>
                <a:lnTo>
                  <a:pt x="178279" y="160808"/>
                </a:lnTo>
                <a:lnTo>
                  <a:pt x="182714" y="157806"/>
                </a:lnTo>
                <a:lnTo>
                  <a:pt x="190400" y="155836"/>
                </a:lnTo>
                <a:lnTo>
                  <a:pt x="195116" y="155311"/>
                </a:lnTo>
                <a:lnTo>
                  <a:pt x="203975" y="154960"/>
                </a:lnTo>
                <a:lnTo>
                  <a:pt x="244702" y="154467"/>
                </a:lnTo>
                <a:lnTo>
                  <a:pt x="279862" y="154352"/>
                </a:lnTo>
                <a:lnTo>
                  <a:pt x="294763" y="155274"/>
                </a:lnTo>
                <a:lnTo>
                  <a:pt x="307554" y="156841"/>
                </a:lnTo>
                <a:lnTo>
                  <a:pt x="318939" y="158838"/>
                </a:lnTo>
                <a:lnTo>
                  <a:pt x="328434" y="160170"/>
                </a:lnTo>
                <a:lnTo>
                  <a:pt x="336669" y="161057"/>
                </a:lnTo>
                <a:lnTo>
                  <a:pt x="344064" y="161649"/>
                </a:lnTo>
                <a:lnTo>
                  <a:pt x="351852" y="162996"/>
                </a:lnTo>
                <a:lnTo>
                  <a:pt x="359900" y="164847"/>
                </a:lnTo>
                <a:lnTo>
                  <a:pt x="368124" y="167033"/>
                </a:lnTo>
                <a:lnTo>
                  <a:pt x="375512" y="169443"/>
                </a:lnTo>
                <a:lnTo>
                  <a:pt x="382341" y="172002"/>
                </a:lnTo>
                <a:lnTo>
                  <a:pt x="388799" y="174660"/>
                </a:lnTo>
                <a:lnTo>
                  <a:pt x="394058" y="178338"/>
                </a:lnTo>
                <a:lnTo>
                  <a:pt x="398516" y="182694"/>
                </a:lnTo>
                <a:lnTo>
                  <a:pt x="405056" y="191663"/>
                </a:lnTo>
                <a:lnTo>
                  <a:pt x="407964" y="198823"/>
                </a:lnTo>
                <a:lnTo>
                  <a:pt x="409256" y="207721"/>
                </a:lnTo>
                <a:lnTo>
                  <a:pt x="409600" y="212761"/>
                </a:lnTo>
                <a:lnTo>
                  <a:pt x="408877" y="217073"/>
                </a:lnTo>
                <a:lnTo>
                  <a:pt x="405534" y="224404"/>
                </a:lnTo>
                <a:lnTo>
                  <a:pt x="398333" y="233378"/>
                </a:lnTo>
                <a:lnTo>
                  <a:pt x="393746" y="238438"/>
                </a:lnTo>
                <a:lnTo>
                  <a:pt x="381029" y="246600"/>
                </a:lnTo>
                <a:lnTo>
                  <a:pt x="373637" y="250110"/>
                </a:lnTo>
                <a:lnTo>
                  <a:pt x="365852" y="254355"/>
                </a:lnTo>
                <a:lnTo>
                  <a:pt x="357804" y="259090"/>
                </a:lnTo>
                <a:lnTo>
                  <a:pt x="349582" y="264152"/>
                </a:lnTo>
                <a:lnTo>
                  <a:pt x="342195" y="268479"/>
                </a:lnTo>
                <a:lnTo>
                  <a:pt x="328908" y="275826"/>
                </a:lnTo>
                <a:lnTo>
                  <a:pt x="320792" y="278167"/>
                </a:lnTo>
                <a:lnTo>
                  <a:pt x="311572" y="279727"/>
                </a:lnTo>
                <a:lnTo>
                  <a:pt x="301615" y="280767"/>
                </a:lnTo>
                <a:lnTo>
                  <a:pt x="292120" y="282413"/>
                </a:lnTo>
                <a:lnTo>
                  <a:pt x="282932" y="284463"/>
                </a:lnTo>
                <a:lnTo>
                  <a:pt x="273949" y="286782"/>
                </a:lnTo>
                <a:lnTo>
                  <a:pt x="265103" y="288328"/>
                </a:lnTo>
                <a:lnTo>
                  <a:pt x="256349" y="289359"/>
                </a:lnTo>
                <a:lnTo>
                  <a:pt x="247655" y="290046"/>
                </a:lnTo>
                <a:lnTo>
                  <a:pt x="238048" y="290504"/>
                </a:lnTo>
                <a:lnTo>
                  <a:pt x="217215" y="291013"/>
                </a:lnTo>
                <a:lnTo>
                  <a:pt x="207278" y="290196"/>
                </a:lnTo>
                <a:lnTo>
                  <a:pt x="197796" y="288699"/>
                </a:lnTo>
                <a:lnTo>
                  <a:pt x="188617" y="286749"/>
                </a:lnTo>
                <a:lnTo>
                  <a:pt x="179641" y="285448"/>
                </a:lnTo>
                <a:lnTo>
                  <a:pt x="170798" y="284581"/>
                </a:lnTo>
                <a:lnTo>
                  <a:pt x="162046" y="284003"/>
                </a:lnTo>
                <a:lnTo>
                  <a:pt x="154306" y="282666"/>
                </a:lnTo>
                <a:lnTo>
                  <a:pt x="147241" y="280821"/>
                </a:lnTo>
                <a:lnTo>
                  <a:pt x="140626" y="278639"/>
                </a:lnTo>
                <a:lnTo>
                  <a:pt x="128196" y="273675"/>
                </a:lnTo>
                <a:lnTo>
                  <a:pt x="116322" y="268293"/>
                </a:lnTo>
                <a:lnTo>
                  <a:pt x="104695" y="262726"/>
                </a:lnTo>
                <a:lnTo>
                  <a:pt x="97975" y="258956"/>
                </a:lnTo>
                <a:lnTo>
                  <a:pt x="90637" y="254537"/>
                </a:lnTo>
                <a:lnTo>
                  <a:pt x="82888" y="249687"/>
                </a:lnTo>
                <a:lnTo>
                  <a:pt x="71737" y="244297"/>
                </a:lnTo>
                <a:lnTo>
                  <a:pt x="67430" y="242860"/>
                </a:lnTo>
                <a:lnTo>
                  <a:pt x="64559" y="240949"/>
                </a:lnTo>
                <a:lnTo>
                  <a:pt x="62645" y="238723"/>
                </a:lnTo>
                <a:lnTo>
                  <a:pt x="50244" y="2314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"/>
          <p:cNvSpPr/>
          <p:nvPr/>
        </p:nvSpPr>
        <p:spPr>
          <a:xfrm>
            <a:off x="2973704" y="3951922"/>
            <a:ext cx="381001" cy="171197"/>
          </a:xfrm>
          <a:custGeom>
            <a:avLst/>
            <a:gdLst/>
            <a:ahLst/>
            <a:cxnLst/>
            <a:rect l="0" t="0" r="0" b="0"/>
            <a:pathLst>
              <a:path w="381001" h="171197">
                <a:moveTo>
                  <a:pt x="80963" y="0"/>
                </a:moveTo>
                <a:lnTo>
                  <a:pt x="67310" y="0"/>
                </a:lnTo>
                <a:lnTo>
                  <a:pt x="63289" y="1905"/>
                </a:lnTo>
                <a:lnTo>
                  <a:pt x="60608" y="5080"/>
                </a:lnTo>
                <a:lnTo>
                  <a:pt x="56305" y="14762"/>
                </a:lnTo>
                <a:lnTo>
                  <a:pt x="55951" y="17461"/>
                </a:lnTo>
                <a:lnTo>
                  <a:pt x="55716" y="21166"/>
                </a:lnTo>
                <a:lnTo>
                  <a:pt x="55455" y="29410"/>
                </a:lnTo>
                <a:lnTo>
                  <a:pt x="55339" y="36248"/>
                </a:lnTo>
                <a:lnTo>
                  <a:pt x="54355" y="40358"/>
                </a:lnTo>
                <a:lnTo>
                  <a:pt x="52747" y="45003"/>
                </a:lnTo>
                <a:lnTo>
                  <a:pt x="50723" y="50005"/>
                </a:lnTo>
                <a:lnTo>
                  <a:pt x="48420" y="55244"/>
                </a:lnTo>
                <a:lnTo>
                  <a:pt x="43322" y="66145"/>
                </a:lnTo>
                <a:lnTo>
                  <a:pt x="18085" y="117169"/>
                </a:lnTo>
                <a:lnTo>
                  <a:pt x="15232" y="124785"/>
                </a:lnTo>
                <a:lnTo>
                  <a:pt x="12377" y="133673"/>
                </a:lnTo>
                <a:lnTo>
                  <a:pt x="9522" y="143407"/>
                </a:lnTo>
                <a:lnTo>
                  <a:pt x="6665" y="150850"/>
                </a:lnTo>
                <a:lnTo>
                  <a:pt x="3809" y="156764"/>
                </a:lnTo>
                <a:lnTo>
                  <a:pt x="952" y="161659"/>
                </a:lnTo>
                <a:lnTo>
                  <a:pt x="0" y="164923"/>
                </a:lnTo>
                <a:lnTo>
                  <a:pt x="317" y="167099"/>
                </a:lnTo>
                <a:lnTo>
                  <a:pt x="1482" y="168549"/>
                </a:lnTo>
                <a:lnTo>
                  <a:pt x="3210" y="169516"/>
                </a:lnTo>
                <a:lnTo>
                  <a:pt x="7671" y="170591"/>
                </a:lnTo>
                <a:lnTo>
                  <a:pt x="15538" y="171196"/>
                </a:lnTo>
                <a:lnTo>
                  <a:pt x="21154" y="169376"/>
                </a:lnTo>
                <a:lnTo>
                  <a:pt x="28708" y="166257"/>
                </a:lnTo>
                <a:lnTo>
                  <a:pt x="45356" y="158665"/>
                </a:lnTo>
                <a:lnTo>
                  <a:pt x="59105" y="152115"/>
                </a:lnTo>
                <a:lnTo>
                  <a:pt x="66391" y="149035"/>
                </a:lnTo>
                <a:lnTo>
                  <a:pt x="74106" y="146029"/>
                </a:lnTo>
                <a:lnTo>
                  <a:pt x="82106" y="143073"/>
                </a:lnTo>
                <a:lnTo>
                  <a:pt x="93155" y="140149"/>
                </a:lnTo>
                <a:lnTo>
                  <a:pt x="106236" y="137248"/>
                </a:lnTo>
                <a:lnTo>
                  <a:pt x="120672" y="134361"/>
                </a:lnTo>
                <a:lnTo>
                  <a:pt x="138868" y="131484"/>
                </a:lnTo>
                <a:lnTo>
                  <a:pt x="201625" y="122884"/>
                </a:lnTo>
                <a:lnTo>
                  <a:pt x="236190" y="117163"/>
                </a:lnTo>
                <a:lnTo>
                  <a:pt x="252076" y="116209"/>
                </a:lnTo>
                <a:lnTo>
                  <a:pt x="267428" y="116525"/>
                </a:lnTo>
                <a:lnTo>
                  <a:pt x="282425" y="117688"/>
                </a:lnTo>
                <a:lnTo>
                  <a:pt x="296234" y="118464"/>
                </a:lnTo>
                <a:lnTo>
                  <a:pt x="321737" y="119326"/>
                </a:lnTo>
                <a:lnTo>
                  <a:pt x="343862" y="119811"/>
                </a:lnTo>
                <a:lnTo>
                  <a:pt x="348621" y="120831"/>
                </a:lnTo>
                <a:lnTo>
                  <a:pt x="359871" y="125866"/>
                </a:lnTo>
                <a:lnTo>
                  <a:pt x="363104" y="126773"/>
                </a:lnTo>
                <a:lnTo>
                  <a:pt x="38100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"/>
          <p:cNvSpPr/>
          <p:nvPr/>
        </p:nvSpPr>
        <p:spPr>
          <a:xfrm>
            <a:off x="3183254" y="3926204"/>
            <a:ext cx="59498" cy="334329"/>
          </a:xfrm>
          <a:custGeom>
            <a:avLst/>
            <a:gdLst/>
            <a:ahLst/>
            <a:cxnLst/>
            <a:rect l="0" t="0" r="0" b="0"/>
            <a:pathLst>
              <a:path w="59498" h="334329">
                <a:moveTo>
                  <a:pt x="0" y="0"/>
                </a:moveTo>
                <a:lnTo>
                  <a:pt x="0" y="35796"/>
                </a:lnTo>
                <a:lnTo>
                  <a:pt x="953" y="48629"/>
                </a:lnTo>
                <a:lnTo>
                  <a:pt x="4551" y="83209"/>
                </a:lnTo>
                <a:lnTo>
                  <a:pt x="6844" y="97382"/>
                </a:lnTo>
                <a:lnTo>
                  <a:pt x="9326" y="108737"/>
                </a:lnTo>
                <a:lnTo>
                  <a:pt x="11932" y="118211"/>
                </a:lnTo>
                <a:lnTo>
                  <a:pt x="19909" y="151599"/>
                </a:lnTo>
                <a:lnTo>
                  <a:pt x="36000" y="220128"/>
                </a:lnTo>
                <a:lnTo>
                  <a:pt x="39240" y="232478"/>
                </a:lnTo>
                <a:lnTo>
                  <a:pt x="45380" y="253819"/>
                </a:lnTo>
                <a:lnTo>
                  <a:pt x="48351" y="261605"/>
                </a:lnTo>
                <a:lnTo>
                  <a:pt x="51284" y="267749"/>
                </a:lnTo>
                <a:lnTo>
                  <a:pt x="54192" y="272797"/>
                </a:lnTo>
                <a:lnTo>
                  <a:pt x="56131" y="278067"/>
                </a:lnTo>
                <a:lnTo>
                  <a:pt x="57423" y="283486"/>
                </a:lnTo>
                <a:lnTo>
                  <a:pt x="58285" y="289003"/>
                </a:lnTo>
                <a:lnTo>
                  <a:pt x="58859" y="295539"/>
                </a:lnTo>
                <a:lnTo>
                  <a:pt x="59242" y="302754"/>
                </a:lnTo>
                <a:lnTo>
                  <a:pt x="59497" y="310421"/>
                </a:lnTo>
                <a:lnTo>
                  <a:pt x="58715" y="316485"/>
                </a:lnTo>
                <a:lnTo>
                  <a:pt x="57241" y="321480"/>
                </a:lnTo>
                <a:lnTo>
                  <a:pt x="5143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"/>
          <p:cNvSpPr/>
          <p:nvPr/>
        </p:nvSpPr>
        <p:spPr>
          <a:xfrm>
            <a:off x="4693313" y="1981648"/>
            <a:ext cx="305067" cy="315783"/>
          </a:xfrm>
          <a:custGeom>
            <a:avLst/>
            <a:gdLst/>
            <a:ahLst/>
            <a:cxnLst/>
            <a:rect l="0" t="0" r="0" b="0"/>
            <a:pathLst>
              <a:path w="305067" h="315783">
                <a:moveTo>
                  <a:pt x="281594" y="24316"/>
                </a:moveTo>
                <a:lnTo>
                  <a:pt x="281594" y="9555"/>
                </a:lnTo>
                <a:lnTo>
                  <a:pt x="279054" y="5691"/>
                </a:lnTo>
                <a:lnTo>
                  <a:pt x="277044" y="3327"/>
                </a:lnTo>
                <a:lnTo>
                  <a:pt x="272845" y="1751"/>
                </a:lnTo>
                <a:lnTo>
                  <a:pt x="267189" y="700"/>
                </a:lnTo>
                <a:lnTo>
                  <a:pt x="260560" y="0"/>
                </a:lnTo>
                <a:lnTo>
                  <a:pt x="253285" y="485"/>
                </a:lnTo>
                <a:lnTo>
                  <a:pt x="245576" y="1762"/>
                </a:lnTo>
                <a:lnTo>
                  <a:pt x="237579" y="3565"/>
                </a:lnTo>
                <a:lnTo>
                  <a:pt x="229391" y="4767"/>
                </a:lnTo>
                <a:lnTo>
                  <a:pt x="221074" y="5569"/>
                </a:lnTo>
                <a:lnTo>
                  <a:pt x="212673" y="6103"/>
                </a:lnTo>
                <a:lnTo>
                  <a:pt x="203262" y="6459"/>
                </a:lnTo>
                <a:lnTo>
                  <a:pt x="182644" y="6855"/>
                </a:lnTo>
                <a:lnTo>
                  <a:pt x="165145" y="8865"/>
                </a:lnTo>
                <a:lnTo>
                  <a:pt x="143001" y="12111"/>
                </a:lnTo>
                <a:lnTo>
                  <a:pt x="117761" y="16179"/>
                </a:lnTo>
                <a:lnTo>
                  <a:pt x="98077" y="18892"/>
                </a:lnTo>
                <a:lnTo>
                  <a:pt x="82097" y="20700"/>
                </a:lnTo>
                <a:lnTo>
                  <a:pt x="68586" y="21906"/>
                </a:lnTo>
                <a:lnTo>
                  <a:pt x="57674" y="23662"/>
                </a:lnTo>
                <a:lnTo>
                  <a:pt x="48494" y="25785"/>
                </a:lnTo>
                <a:lnTo>
                  <a:pt x="40469" y="28153"/>
                </a:lnTo>
                <a:lnTo>
                  <a:pt x="34167" y="29732"/>
                </a:lnTo>
                <a:lnTo>
                  <a:pt x="29012" y="30784"/>
                </a:lnTo>
                <a:lnTo>
                  <a:pt x="24624" y="31486"/>
                </a:lnTo>
                <a:lnTo>
                  <a:pt x="21698" y="32906"/>
                </a:lnTo>
                <a:lnTo>
                  <a:pt x="19748" y="34806"/>
                </a:lnTo>
                <a:lnTo>
                  <a:pt x="18447" y="37024"/>
                </a:lnTo>
                <a:lnTo>
                  <a:pt x="17580" y="45171"/>
                </a:lnTo>
                <a:lnTo>
                  <a:pt x="17002" y="57269"/>
                </a:lnTo>
                <a:lnTo>
                  <a:pt x="16075" y="97289"/>
                </a:lnTo>
                <a:lnTo>
                  <a:pt x="15046" y="103445"/>
                </a:lnTo>
                <a:lnTo>
                  <a:pt x="13408" y="109454"/>
                </a:lnTo>
                <a:lnTo>
                  <a:pt x="11364" y="115365"/>
                </a:lnTo>
                <a:lnTo>
                  <a:pt x="9092" y="124472"/>
                </a:lnTo>
                <a:lnTo>
                  <a:pt x="8486" y="128235"/>
                </a:lnTo>
                <a:lnTo>
                  <a:pt x="7129" y="134553"/>
                </a:lnTo>
                <a:lnTo>
                  <a:pt x="3082" y="151733"/>
                </a:lnTo>
                <a:lnTo>
                  <a:pt x="1622" y="158791"/>
                </a:lnTo>
                <a:lnTo>
                  <a:pt x="648" y="164449"/>
                </a:lnTo>
                <a:lnTo>
                  <a:pt x="0" y="169173"/>
                </a:lnTo>
                <a:lnTo>
                  <a:pt x="519" y="172322"/>
                </a:lnTo>
                <a:lnTo>
                  <a:pt x="1818" y="174422"/>
                </a:lnTo>
                <a:lnTo>
                  <a:pt x="6197" y="177792"/>
                </a:lnTo>
                <a:lnTo>
                  <a:pt x="11318" y="176164"/>
                </a:lnTo>
                <a:lnTo>
                  <a:pt x="29709" y="169274"/>
                </a:lnTo>
                <a:lnTo>
                  <a:pt x="40328" y="165723"/>
                </a:lnTo>
                <a:lnTo>
                  <a:pt x="51217" y="162402"/>
                </a:lnTo>
                <a:lnTo>
                  <a:pt x="72525" y="156173"/>
                </a:lnTo>
                <a:lnTo>
                  <a:pt x="91519" y="150230"/>
                </a:lnTo>
                <a:lnTo>
                  <a:pt x="105347" y="147311"/>
                </a:lnTo>
                <a:lnTo>
                  <a:pt x="122186" y="144413"/>
                </a:lnTo>
                <a:lnTo>
                  <a:pt x="141033" y="141528"/>
                </a:lnTo>
                <a:lnTo>
                  <a:pt x="157406" y="139605"/>
                </a:lnTo>
                <a:lnTo>
                  <a:pt x="172133" y="138323"/>
                </a:lnTo>
                <a:lnTo>
                  <a:pt x="185760" y="137468"/>
                </a:lnTo>
                <a:lnTo>
                  <a:pt x="208521" y="136519"/>
                </a:lnTo>
                <a:lnTo>
                  <a:pt x="218591" y="136265"/>
                </a:lnTo>
                <a:lnTo>
                  <a:pt x="228162" y="137049"/>
                </a:lnTo>
                <a:lnTo>
                  <a:pt x="237400" y="138524"/>
                </a:lnTo>
                <a:lnTo>
                  <a:pt x="246417" y="140460"/>
                </a:lnTo>
                <a:lnTo>
                  <a:pt x="254333" y="142703"/>
                </a:lnTo>
                <a:lnTo>
                  <a:pt x="261515" y="145151"/>
                </a:lnTo>
                <a:lnTo>
                  <a:pt x="268208" y="147735"/>
                </a:lnTo>
                <a:lnTo>
                  <a:pt x="274575" y="151363"/>
                </a:lnTo>
                <a:lnTo>
                  <a:pt x="280725" y="155687"/>
                </a:lnTo>
                <a:lnTo>
                  <a:pt x="286729" y="160474"/>
                </a:lnTo>
                <a:lnTo>
                  <a:pt x="295941" y="168334"/>
                </a:lnTo>
                <a:lnTo>
                  <a:pt x="299731" y="171763"/>
                </a:lnTo>
                <a:lnTo>
                  <a:pt x="302258" y="175954"/>
                </a:lnTo>
                <a:lnTo>
                  <a:pt x="305066" y="185691"/>
                </a:lnTo>
                <a:lnTo>
                  <a:pt x="304862" y="190002"/>
                </a:lnTo>
                <a:lnTo>
                  <a:pt x="303773" y="193829"/>
                </a:lnTo>
                <a:lnTo>
                  <a:pt x="302096" y="197332"/>
                </a:lnTo>
                <a:lnTo>
                  <a:pt x="295151" y="206305"/>
                </a:lnTo>
                <a:lnTo>
                  <a:pt x="290632" y="211365"/>
                </a:lnTo>
                <a:lnTo>
                  <a:pt x="280531" y="222066"/>
                </a:lnTo>
                <a:lnTo>
                  <a:pt x="275170" y="227587"/>
                </a:lnTo>
                <a:lnTo>
                  <a:pt x="268739" y="233173"/>
                </a:lnTo>
                <a:lnTo>
                  <a:pt x="261594" y="238802"/>
                </a:lnTo>
                <a:lnTo>
                  <a:pt x="253973" y="244459"/>
                </a:lnTo>
                <a:lnTo>
                  <a:pt x="245082" y="250136"/>
                </a:lnTo>
                <a:lnTo>
                  <a:pt x="235346" y="255825"/>
                </a:lnTo>
                <a:lnTo>
                  <a:pt x="225044" y="261523"/>
                </a:lnTo>
                <a:lnTo>
                  <a:pt x="214366" y="266274"/>
                </a:lnTo>
                <a:lnTo>
                  <a:pt x="203438" y="270394"/>
                </a:lnTo>
                <a:lnTo>
                  <a:pt x="192343" y="274093"/>
                </a:lnTo>
                <a:lnTo>
                  <a:pt x="181135" y="278465"/>
                </a:lnTo>
                <a:lnTo>
                  <a:pt x="169854" y="283284"/>
                </a:lnTo>
                <a:lnTo>
                  <a:pt x="158523" y="288401"/>
                </a:lnTo>
                <a:lnTo>
                  <a:pt x="147159" y="291813"/>
                </a:lnTo>
                <a:lnTo>
                  <a:pt x="135774" y="294088"/>
                </a:lnTo>
                <a:lnTo>
                  <a:pt x="124373" y="295604"/>
                </a:lnTo>
                <a:lnTo>
                  <a:pt x="113915" y="297567"/>
                </a:lnTo>
                <a:lnTo>
                  <a:pt x="104086" y="299829"/>
                </a:lnTo>
                <a:lnTo>
                  <a:pt x="94675" y="302289"/>
                </a:lnTo>
                <a:lnTo>
                  <a:pt x="85544" y="304882"/>
                </a:lnTo>
                <a:lnTo>
                  <a:pt x="67778" y="310302"/>
                </a:lnTo>
                <a:lnTo>
                  <a:pt x="59040" y="312129"/>
                </a:lnTo>
                <a:lnTo>
                  <a:pt x="50357" y="313346"/>
                </a:lnTo>
                <a:lnTo>
                  <a:pt x="7274" y="3157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"/>
          <p:cNvSpPr/>
          <p:nvPr/>
        </p:nvSpPr>
        <p:spPr>
          <a:xfrm>
            <a:off x="5849920" y="3351847"/>
            <a:ext cx="303043" cy="394336"/>
          </a:xfrm>
          <a:custGeom>
            <a:avLst/>
            <a:gdLst/>
            <a:ahLst/>
            <a:cxnLst/>
            <a:rect l="0" t="0" r="0" b="0"/>
            <a:pathLst>
              <a:path w="303043" h="394336">
                <a:moveTo>
                  <a:pt x="93680" y="0"/>
                </a:moveTo>
                <a:lnTo>
                  <a:pt x="80027" y="9102"/>
                </a:lnTo>
                <a:lnTo>
                  <a:pt x="76005" y="12736"/>
                </a:lnTo>
                <a:lnTo>
                  <a:pt x="73325" y="16110"/>
                </a:lnTo>
                <a:lnTo>
                  <a:pt x="68440" y="23353"/>
                </a:lnTo>
                <a:lnTo>
                  <a:pt x="59920" y="32921"/>
                </a:lnTo>
                <a:lnTo>
                  <a:pt x="54980" y="40045"/>
                </a:lnTo>
                <a:lnTo>
                  <a:pt x="49783" y="48604"/>
                </a:lnTo>
                <a:lnTo>
                  <a:pt x="44413" y="58120"/>
                </a:lnTo>
                <a:lnTo>
                  <a:pt x="39880" y="67322"/>
                </a:lnTo>
                <a:lnTo>
                  <a:pt x="35906" y="76314"/>
                </a:lnTo>
                <a:lnTo>
                  <a:pt x="18133" y="120379"/>
                </a:lnTo>
                <a:lnTo>
                  <a:pt x="13787" y="137403"/>
                </a:lnTo>
                <a:lnTo>
                  <a:pt x="9938" y="157324"/>
                </a:lnTo>
                <a:lnTo>
                  <a:pt x="6419" y="179178"/>
                </a:lnTo>
                <a:lnTo>
                  <a:pt x="4074" y="196604"/>
                </a:lnTo>
                <a:lnTo>
                  <a:pt x="2510" y="211080"/>
                </a:lnTo>
                <a:lnTo>
                  <a:pt x="1467" y="223587"/>
                </a:lnTo>
                <a:lnTo>
                  <a:pt x="772" y="233831"/>
                </a:lnTo>
                <a:lnTo>
                  <a:pt x="0" y="250292"/>
                </a:lnTo>
                <a:lnTo>
                  <a:pt x="746" y="258302"/>
                </a:lnTo>
                <a:lnTo>
                  <a:pt x="2197" y="266499"/>
                </a:lnTo>
                <a:lnTo>
                  <a:pt x="4116" y="274821"/>
                </a:lnTo>
                <a:lnTo>
                  <a:pt x="6348" y="282274"/>
                </a:lnTo>
                <a:lnTo>
                  <a:pt x="8789" y="289148"/>
                </a:lnTo>
                <a:lnTo>
                  <a:pt x="14040" y="300912"/>
                </a:lnTo>
                <a:lnTo>
                  <a:pt x="19549" y="309317"/>
                </a:lnTo>
                <a:lnTo>
                  <a:pt x="27713" y="318766"/>
                </a:lnTo>
                <a:lnTo>
                  <a:pt x="36739" y="328364"/>
                </a:lnTo>
                <a:lnTo>
                  <a:pt x="43925" y="335805"/>
                </a:lnTo>
                <a:lnTo>
                  <a:pt x="52834" y="342287"/>
                </a:lnTo>
                <a:lnTo>
                  <a:pt x="57877" y="345349"/>
                </a:lnTo>
                <a:lnTo>
                  <a:pt x="64096" y="347390"/>
                </a:lnTo>
                <a:lnTo>
                  <a:pt x="71100" y="348751"/>
                </a:lnTo>
                <a:lnTo>
                  <a:pt x="78626" y="349658"/>
                </a:lnTo>
                <a:lnTo>
                  <a:pt x="85549" y="351215"/>
                </a:lnTo>
                <a:lnTo>
                  <a:pt x="92069" y="353206"/>
                </a:lnTo>
                <a:lnTo>
                  <a:pt x="98321" y="355486"/>
                </a:lnTo>
                <a:lnTo>
                  <a:pt x="104394" y="357006"/>
                </a:lnTo>
                <a:lnTo>
                  <a:pt x="110347" y="358019"/>
                </a:lnTo>
                <a:lnTo>
                  <a:pt x="116222" y="358694"/>
                </a:lnTo>
                <a:lnTo>
                  <a:pt x="122995" y="358192"/>
                </a:lnTo>
                <a:lnTo>
                  <a:pt x="130368" y="356905"/>
                </a:lnTo>
                <a:lnTo>
                  <a:pt x="138141" y="355094"/>
                </a:lnTo>
                <a:lnTo>
                  <a:pt x="146180" y="352935"/>
                </a:lnTo>
                <a:lnTo>
                  <a:pt x="162733" y="347995"/>
                </a:lnTo>
                <a:lnTo>
                  <a:pt x="170195" y="345344"/>
                </a:lnTo>
                <a:lnTo>
                  <a:pt x="177075" y="342624"/>
                </a:lnTo>
                <a:lnTo>
                  <a:pt x="183567" y="339859"/>
                </a:lnTo>
                <a:lnTo>
                  <a:pt x="192657" y="335158"/>
                </a:lnTo>
                <a:lnTo>
                  <a:pt x="233845" y="312161"/>
                </a:lnTo>
                <a:lnTo>
                  <a:pt x="241416" y="308120"/>
                </a:lnTo>
                <a:lnTo>
                  <a:pt x="249320" y="302568"/>
                </a:lnTo>
                <a:lnTo>
                  <a:pt x="257447" y="296010"/>
                </a:lnTo>
                <a:lnTo>
                  <a:pt x="265723" y="288780"/>
                </a:lnTo>
                <a:lnTo>
                  <a:pt x="272193" y="282055"/>
                </a:lnTo>
                <a:lnTo>
                  <a:pt x="277459" y="275667"/>
                </a:lnTo>
                <a:lnTo>
                  <a:pt x="285849" y="264441"/>
                </a:lnTo>
                <a:lnTo>
                  <a:pt x="292753" y="256277"/>
                </a:lnTo>
                <a:lnTo>
                  <a:pt x="301995" y="246326"/>
                </a:lnTo>
                <a:lnTo>
                  <a:pt x="303042" y="242322"/>
                </a:lnTo>
                <a:lnTo>
                  <a:pt x="302787" y="237748"/>
                </a:lnTo>
                <a:lnTo>
                  <a:pt x="301664" y="232794"/>
                </a:lnTo>
                <a:lnTo>
                  <a:pt x="297878" y="224749"/>
                </a:lnTo>
                <a:lnTo>
                  <a:pt x="290390" y="214865"/>
                </a:lnTo>
                <a:lnTo>
                  <a:pt x="287685" y="211823"/>
                </a:lnTo>
                <a:lnTo>
                  <a:pt x="283976" y="209796"/>
                </a:lnTo>
                <a:lnTo>
                  <a:pt x="274776" y="207543"/>
                </a:lnTo>
                <a:lnTo>
                  <a:pt x="266877" y="206541"/>
                </a:lnTo>
                <a:lnTo>
                  <a:pt x="263437" y="206274"/>
                </a:lnTo>
                <a:lnTo>
                  <a:pt x="254535" y="208518"/>
                </a:lnTo>
                <a:lnTo>
                  <a:pt x="249494" y="210449"/>
                </a:lnTo>
                <a:lnTo>
                  <a:pt x="242323" y="213642"/>
                </a:lnTo>
                <a:lnTo>
                  <a:pt x="215933" y="226285"/>
                </a:lnTo>
                <a:lnTo>
                  <a:pt x="201672" y="233286"/>
                </a:lnTo>
                <a:lnTo>
                  <a:pt x="194249" y="237439"/>
                </a:lnTo>
                <a:lnTo>
                  <a:pt x="186444" y="242113"/>
                </a:lnTo>
                <a:lnTo>
                  <a:pt x="178382" y="247134"/>
                </a:lnTo>
                <a:lnTo>
                  <a:pt x="170151" y="253338"/>
                </a:lnTo>
                <a:lnTo>
                  <a:pt x="161805" y="260332"/>
                </a:lnTo>
                <a:lnTo>
                  <a:pt x="153384" y="267852"/>
                </a:lnTo>
                <a:lnTo>
                  <a:pt x="133867" y="286368"/>
                </a:lnTo>
                <a:lnTo>
                  <a:pt x="123329" y="296639"/>
                </a:lnTo>
                <a:lnTo>
                  <a:pt x="115351" y="305392"/>
                </a:lnTo>
                <a:lnTo>
                  <a:pt x="109080" y="313132"/>
                </a:lnTo>
                <a:lnTo>
                  <a:pt x="103946" y="320197"/>
                </a:lnTo>
                <a:lnTo>
                  <a:pt x="98619" y="326812"/>
                </a:lnTo>
                <a:lnTo>
                  <a:pt x="93162" y="333128"/>
                </a:lnTo>
                <a:lnTo>
                  <a:pt x="82972" y="344272"/>
                </a:lnTo>
                <a:lnTo>
                  <a:pt x="75268" y="352400"/>
                </a:lnTo>
                <a:lnTo>
                  <a:pt x="72833" y="355901"/>
                </a:lnTo>
                <a:lnTo>
                  <a:pt x="70127" y="362331"/>
                </a:lnTo>
                <a:lnTo>
                  <a:pt x="68604" y="371305"/>
                </a:lnTo>
                <a:lnTo>
                  <a:pt x="68247" y="377115"/>
                </a:lnTo>
                <a:lnTo>
                  <a:pt x="76534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"/>
          <p:cNvSpPr/>
          <p:nvPr/>
        </p:nvSpPr>
        <p:spPr>
          <a:xfrm>
            <a:off x="5489257" y="4406265"/>
            <a:ext cx="68581" cy="600076"/>
          </a:xfrm>
          <a:custGeom>
            <a:avLst/>
            <a:gdLst/>
            <a:ahLst/>
            <a:cxnLst/>
            <a:rect l="0" t="0" r="0" b="0"/>
            <a:pathLst>
              <a:path w="68581" h="600076">
                <a:moveTo>
                  <a:pt x="68580" y="0"/>
                </a:moveTo>
                <a:lnTo>
                  <a:pt x="68580" y="9101"/>
                </a:lnTo>
                <a:lnTo>
                  <a:pt x="67628" y="13688"/>
                </a:lnTo>
                <a:lnTo>
                  <a:pt x="66040" y="18650"/>
                </a:lnTo>
                <a:lnTo>
                  <a:pt x="64030" y="23863"/>
                </a:lnTo>
                <a:lnTo>
                  <a:pt x="62688" y="33054"/>
                </a:lnTo>
                <a:lnTo>
                  <a:pt x="61795" y="44896"/>
                </a:lnTo>
                <a:lnTo>
                  <a:pt x="61199" y="58505"/>
                </a:lnTo>
                <a:lnTo>
                  <a:pt x="59850" y="75199"/>
                </a:lnTo>
                <a:lnTo>
                  <a:pt x="54351" y="130337"/>
                </a:lnTo>
                <a:lnTo>
                  <a:pt x="53379" y="144041"/>
                </a:lnTo>
                <a:lnTo>
                  <a:pt x="52731" y="156035"/>
                </a:lnTo>
                <a:lnTo>
                  <a:pt x="51347" y="166888"/>
                </a:lnTo>
                <a:lnTo>
                  <a:pt x="49471" y="176981"/>
                </a:lnTo>
                <a:lnTo>
                  <a:pt x="47269" y="186567"/>
                </a:lnTo>
                <a:lnTo>
                  <a:pt x="43895" y="216771"/>
                </a:lnTo>
                <a:lnTo>
                  <a:pt x="35067" y="313830"/>
                </a:lnTo>
                <a:lnTo>
                  <a:pt x="29872" y="383002"/>
                </a:lnTo>
                <a:lnTo>
                  <a:pt x="27564" y="425493"/>
                </a:lnTo>
                <a:lnTo>
                  <a:pt x="26538" y="453903"/>
                </a:lnTo>
                <a:lnTo>
                  <a:pt x="25961" y="485962"/>
                </a:lnTo>
                <a:lnTo>
                  <a:pt x="23975" y="502092"/>
                </a:lnTo>
                <a:lnTo>
                  <a:pt x="20746" y="522370"/>
                </a:lnTo>
                <a:lnTo>
                  <a:pt x="16688" y="545414"/>
                </a:lnTo>
                <a:lnTo>
                  <a:pt x="13030" y="561730"/>
                </a:lnTo>
                <a:lnTo>
                  <a:pt x="9639" y="573559"/>
                </a:lnTo>
                <a:lnTo>
                  <a:pt x="0" y="600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"/>
          <p:cNvSpPr/>
          <p:nvPr/>
        </p:nvSpPr>
        <p:spPr>
          <a:xfrm>
            <a:off x="5800250" y="4646295"/>
            <a:ext cx="443388" cy="34291"/>
          </a:xfrm>
          <a:custGeom>
            <a:avLst/>
            <a:gdLst/>
            <a:ahLst/>
            <a:cxnLst/>
            <a:rect l="0" t="0" r="0" b="0"/>
            <a:pathLst>
              <a:path w="443388" h="34291">
                <a:moveTo>
                  <a:pt x="14762" y="0"/>
                </a:moveTo>
                <a:lnTo>
                  <a:pt x="0" y="0"/>
                </a:lnTo>
                <a:lnTo>
                  <a:pt x="1111" y="952"/>
                </a:lnTo>
                <a:lnTo>
                  <a:pt x="3756" y="2540"/>
                </a:lnTo>
                <a:lnTo>
                  <a:pt x="7425" y="4550"/>
                </a:lnTo>
                <a:lnTo>
                  <a:pt x="21689" y="11931"/>
                </a:lnTo>
                <a:lnTo>
                  <a:pt x="37982" y="20151"/>
                </a:lnTo>
                <a:lnTo>
                  <a:pt x="43577" y="22006"/>
                </a:lnTo>
                <a:lnTo>
                  <a:pt x="49211" y="23243"/>
                </a:lnTo>
                <a:lnTo>
                  <a:pt x="54874" y="24068"/>
                </a:lnTo>
                <a:lnTo>
                  <a:pt x="62458" y="23665"/>
                </a:lnTo>
                <a:lnTo>
                  <a:pt x="71324" y="22444"/>
                </a:lnTo>
                <a:lnTo>
                  <a:pt x="81046" y="20678"/>
                </a:lnTo>
                <a:lnTo>
                  <a:pt x="90383" y="19500"/>
                </a:lnTo>
                <a:lnTo>
                  <a:pt x="99466" y="18715"/>
                </a:lnTo>
                <a:lnTo>
                  <a:pt x="108379" y="18191"/>
                </a:lnTo>
                <a:lnTo>
                  <a:pt x="128442" y="17610"/>
                </a:lnTo>
                <a:lnTo>
                  <a:pt x="139126" y="17455"/>
                </a:lnTo>
                <a:lnTo>
                  <a:pt x="149107" y="16399"/>
                </a:lnTo>
                <a:lnTo>
                  <a:pt x="158618" y="14742"/>
                </a:lnTo>
                <a:lnTo>
                  <a:pt x="167815" y="12686"/>
                </a:lnTo>
                <a:lnTo>
                  <a:pt x="180615" y="11314"/>
                </a:lnTo>
                <a:lnTo>
                  <a:pt x="195816" y="10400"/>
                </a:lnTo>
                <a:lnTo>
                  <a:pt x="212617" y="9791"/>
                </a:lnTo>
                <a:lnTo>
                  <a:pt x="229533" y="8432"/>
                </a:lnTo>
                <a:lnTo>
                  <a:pt x="246525" y="6574"/>
                </a:lnTo>
                <a:lnTo>
                  <a:pt x="263568" y="4382"/>
                </a:lnTo>
                <a:lnTo>
                  <a:pt x="277788" y="3874"/>
                </a:lnTo>
                <a:lnTo>
                  <a:pt x="290125" y="4487"/>
                </a:lnTo>
                <a:lnTo>
                  <a:pt x="301208" y="5849"/>
                </a:lnTo>
                <a:lnTo>
                  <a:pt x="313358" y="6757"/>
                </a:lnTo>
                <a:lnTo>
                  <a:pt x="326221" y="7362"/>
                </a:lnTo>
                <a:lnTo>
                  <a:pt x="339559" y="7765"/>
                </a:lnTo>
                <a:lnTo>
                  <a:pt x="352261" y="8987"/>
                </a:lnTo>
                <a:lnTo>
                  <a:pt x="364539" y="10754"/>
                </a:lnTo>
                <a:lnTo>
                  <a:pt x="376534" y="12884"/>
                </a:lnTo>
                <a:lnTo>
                  <a:pt x="387388" y="15257"/>
                </a:lnTo>
                <a:lnTo>
                  <a:pt x="397482" y="17791"/>
                </a:lnTo>
                <a:lnTo>
                  <a:pt x="407068" y="20433"/>
                </a:lnTo>
                <a:lnTo>
                  <a:pt x="414412" y="23147"/>
                </a:lnTo>
                <a:lnTo>
                  <a:pt x="420261" y="25908"/>
                </a:lnTo>
                <a:lnTo>
                  <a:pt x="425112" y="28702"/>
                </a:lnTo>
                <a:lnTo>
                  <a:pt x="429299" y="30565"/>
                </a:lnTo>
                <a:lnTo>
                  <a:pt x="433042" y="31807"/>
                </a:lnTo>
                <a:lnTo>
                  <a:pt x="443387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"/>
          <p:cNvSpPr/>
          <p:nvPr/>
        </p:nvSpPr>
        <p:spPr>
          <a:xfrm>
            <a:off x="5840059" y="4732020"/>
            <a:ext cx="497876" cy="75930"/>
          </a:xfrm>
          <a:custGeom>
            <a:avLst/>
            <a:gdLst/>
            <a:ahLst/>
            <a:cxnLst/>
            <a:rect l="0" t="0" r="0" b="0"/>
            <a:pathLst>
              <a:path w="497876" h="75930">
                <a:moveTo>
                  <a:pt x="17816" y="60007"/>
                </a:moveTo>
                <a:lnTo>
                  <a:pt x="4163" y="64558"/>
                </a:lnTo>
                <a:lnTo>
                  <a:pt x="1094" y="65899"/>
                </a:lnTo>
                <a:lnTo>
                  <a:pt x="0" y="66792"/>
                </a:lnTo>
                <a:lnTo>
                  <a:pt x="224" y="67388"/>
                </a:lnTo>
                <a:lnTo>
                  <a:pt x="1325" y="67785"/>
                </a:lnTo>
                <a:lnTo>
                  <a:pt x="5089" y="68226"/>
                </a:lnTo>
                <a:lnTo>
                  <a:pt x="8378" y="69297"/>
                </a:lnTo>
                <a:lnTo>
                  <a:pt x="12477" y="70963"/>
                </a:lnTo>
                <a:lnTo>
                  <a:pt x="17114" y="73026"/>
                </a:lnTo>
                <a:lnTo>
                  <a:pt x="27346" y="75318"/>
                </a:lnTo>
                <a:lnTo>
                  <a:pt x="32742" y="75929"/>
                </a:lnTo>
                <a:lnTo>
                  <a:pt x="43817" y="74069"/>
                </a:lnTo>
                <a:lnTo>
                  <a:pt x="49437" y="72239"/>
                </a:lnTo>
                <a:lnTo>
                  <a:pt x="60762" y="70206"/>
                </a:lnTo>
                <a:lnTo>
                  <a:pt x="73098" y="68350"/>
                </a:lnTo>
                <a:lnTo>
                  <a:pt x="80388" y="66522"/>
                </a:lnTo>
                <a:lnTo>
                  <a:pt x="88105" y="64350"/>
                </a:lnTo>
                <a:lnTo>
                  <a:pt x="99918" y="61950"/>
                </a:lnTo>
                <a:lnTo>
                  <a:pt x="145541" y="54021"/>
                </a:lnTo>
                <a:lnTo>
                  <a:pt x="172055" y="48457"/>
                </a:lnTo>
                <a:lnTo>
                  <a:pt x="216859" y="40268"/>
                </a:lnTo>
                <a:lnTo>
                  <a:pt x="272967" y="30280"/>
                </a:lnTo>
                <a:lnTo>
                  <a:pt x="329654" y="19490"/>
                </a:lnTo>
                <a:lnTo>
                  <a:pt x="355248" y="15851"/>
                </a:lnTo>
                <a:lnTo>
                  <a:pt x="378978" y="13424"/>
                </a:lnTo>
                <a:lnTo>
                  <a:pt x="401465" y="11807"/>
                </a:lnTo>
                <a:lnTo>
                  <a:pt x="420267" y="9776"/>
                </a:lnTo>
                <a:lnTo>
                  <a:pt x="436612" y="7470"/>
                </a:lnTo>
                <a:lnTo>
                  <a:pt x="451318" y="4980"/>
                </a:lnTo>
                <a:lnTo>
                  <a:pt x="462074" y="3320"/>
                </a:lnTo>
                <a:lnTo>
                  <a:pt x="470198" y="2213"/>
                </a:lnTo>
                <a:lnTo>
                  <a:pt x="4978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"/>
          <p:cNvSpPr/>
          <p:nvPr/>
        </p:nvSpPr>
        <p:spPr>
          <a:xfrm>
            <a:off x="6552247" y="4296057"/>
            <a:ext cx="433565" cy="504394"/>
          </a:xfrm>
          <a:custGeom>
            <a:avLst/>
            <a:gdLst/>
            <a:ahLst/>
            <a:cxnLst/>
            <a:rect l="0" t="0" r="0" b="0"/>
            <a:pathLst>
              <a:path w="433565" h="504394">
                <a:moveTo>
                  <a:pt x="428625" y="58772"/>
                </a:moveTo>
                <a:lnTo>
                  <a:pt x="433564" y="58772"/>
                </a:lnTo>
                <a:lnTo>
                  <a:pt x="407840" y="58772"/>
                </a:lnTo>
                <a:lnTo>
                  <a:pt x="399528" y="57820"/>
                </a:lnTo>
                <a:lnTo>
                  <a:pt x="390178" y="56233"/>
                </a:lnTo>
                <a:lnTo>
                  <a:pt x="380133" y="54222"/>
                </a:lnTo>
                <a:lnTo>
                  <a:pt x="371532" y="51929"/>
                </a:lnTo>
                <a:lnTo>
                  <a:pt x="363893" y="49448"/>
                </a:lnTo>
                <a:lnTo>
                  <a:pt x="356896" y="46841"/>
                </a:lnTo>
                <a:lnTo>
                  <a:pt x="344040" y="43945"/>
                </a:lnTo>
                <a:lnTo>
                  <a:pt x="331976" y="41705"/>
                </a:lnTo>
                <a:lnTo>
                  <a:pt x="320266" y="37535"/>
                </a:lnTo>
                <a:lnTo>
                  <a:pt x="308710" y="32506"/>
                </a:lnTo>
                <a:lnTo>
                  <a:pt x="297224" y="27096"/>
                </a:lnTo>
                <a:lnTo>
                  <a:pt x="285770" y="21517"/>
                </a:lnTo>
                <a:lnTo>
                  <a:pt x="273161" y="13020"/>
                </a:lnTo>
                <a:lnTo>
                  <a:pt x="268785" y="11126"/>
                </a:lnTo>
                <a:lnTo>
                  <a:pt x="258842" y="9022"/>
                </a:lnTo>
                <a:lnTo>
                  <a:pt x="247086" y="7836"/>
                </a:lnTo>
                <a:lnTo>
                  <a:pt x="238086" y="5020"/>
                </a:lnTo>
                <a:lnTo>
                  <a:pt x="228689" y="1545"/>
                </a:lnTo>
                <a:lnTo>
                  <a:pt x="221337" y="0"/>
                </a:lnTo>
                <a:lnTo>
                  <a:pt x="218043" y="541"/>
                </a:lnTo>
                <a:lnTo>
                  <a:pt x="211843" y="3682"/>
                </a:lnTo>
                <a:lnTo>
                  <a:pt x="202998" y="10805"/>
                </a:lnTo>
                <a:lnTo>
                  <a:pt x="201054" y="14412"/>
                </a:lnTo>
                <a:lnTo>
                  <a:pt x="197367" y="28590"/>
                </a:lnTo>
                <a:lnTo>
                  <a:pt x="193128" y="39326"/>
                </a:lnTo>
                <a:lnTo>
                  <a:pt x="159081" y="138328"/>
                </a:lnTo>
                <a:lnTo>
                  <a:pt x="152727" y="155625"/>
                </a:lnTo>
                <a:lnTo>
                  <a:pt x="147537" y="169060"/>
                </a:lnTo>
                <a:lnTo>
                  <a:pt x="144079" y="179923"/>
                </a:lnTo>
                <a:lnTo>
                  <a:pt x="141773" y="189070"/>
                </a:lnTo>
                <a:lnTo>
                  <a:pt x="138257" y="204312"/>
                </a:lnTo>
                <a:lnTo>
                  <a:pt x="133520" y="217437"/>
                </a:lnTo>
                <a:lnTo>
                  <a:pt x="132829" y="222652"/>
                </a:lnTo>
                <a:lnTo>
                  <a:pt x="133320" y="227080"/>
                </a:lnTo>
                <a:lnTo>
                  <a:pt x="134600" y="230985"/>
                </a:lnTo>
                <a:lnTo>
                  <a:pt x="136406" y="232636"/>
                </a:lnTo>
                <a:lnTo>
                  <a:pt x="138562" y="232784"/>
                </a:lnTo>
                <a:lnTo>
                  <a:pt x="146356" y="229456"/>
                </a:lnTo>
                <a:lnTo>
                  <a:pt x="162519" y="221627"/>
                </a:lnTo>
                <a:lnTo>
                  <a:pt x="170258" y="218777"/>
                </a:lnTo>
                <a:lnTo>
                  <a:pt x="177324" y="216877"/>
                </a:lnTo>
                <a:lnTo>
                  <a:pt x="190253" y="213814"/>
                </a:lnTo>
                <a:lnTo>
                  <a:pt x="202350" y="209278"/>
                </a:lnTo>
                <a:lnTo>
                  <a:pt x="214075" y="204086"/>
                </a:lnTo>
                <a:lnTo>
                  <a:pt x="225637" y="199556"/>
                </a:lnTo>
                <a:lnTo>
                  <a:pt x="237126" y="197543"/>
                </a:lnTo>
                <a:lnTo>
                  <a:pt x="248582" y="196649"/>
                </a:lnTo>
                <a:lnTo>
                  <a:pt x="254304" y="196410"/>
                </a:lnTo>
                <a:lnTo>
                  <a:pt x="260975" y="197204"/>
                </a:lnTo>
                <a:lnTo>
                  <a:pt x="268281" y="198685"/>
                </a:lnTo>
                <a:lnTo>
                  <a:pt x="276009" y="200625"/>
                </a:lnTo>
                <a:lnTo>
                  <a:pt x="283066" y="202871"/>
                </a:lnTo>
                <a:lnTo>
                  <a:pt x="295987" y="207906"/>
                </a:lnTo>
                <a:lnTo>
                  <a:pt x="308080" y="213319"/>
                </a:lnTo>
                <a:lnTo>
                  <a:pt x="318852" y="218900"/>
                </a:lnTo>
                <a:lnTo>
                  <a:pt x="331224" y="228349"/>
                </a:lnTo>
                <a:lnTo>
                  <a:pt x="341203" y="237645"/>
                </a:lnTo>
                <a:lnTo>
                  <a:pt x="349449" y="248127"/>
                </a:lnTo>
                <a:lnTo>
                  <a:pt x="356287" y="259135"/>
                </a:lnTo>
                <a:lnTo>
                  <a:pt x="362503" y="270378"/>
                </a:lnTo>
                <a:lnTo>
                  <a:pt x="365900" y="284264"/>
                </a:lnTo>
                <a:lnTo>
                  <a:pt x="367409" y="299961"/>
                </a:lnTo>
                <a:lnTo>
                  <a:pt x="367812" y="308148"/>
                </a:lnTo>
                <a:lnTo>
                  <a:pt x="368260" y="323911"/>
                </a:lnTo>
                <a:lnTo>
                  <a:pt x="368459" y="337267"/>
                </a:lnTo>
                <a:lnTo>
                  <a:pt x="366007" y="352093"/>
                </a:lnTo>
                <a:lnTo>
                  <a:pt x="364019" y="360047"/>
                </a:lnTo>
                <a:lnTo>
                  <a:pt x="359838" y="370112"/>
                </a:lnTo>
                <a:lnTo>
                  <a:pt x="354191" y="381585"/>
                </a:lnTo>
                <a:lnTo>
                  <a:pt x="347570" y="393996"/>
                </a:lnTo>
                <a:lnTo>
                  <a:pt x="341251" y="404175"/>
                </a:lnTo>
                <a:lnTo>
                  <a:pt x="335134" y="412866"/>
                </a:lnTo>
                <a:lnTo>
                  <a:pt x="323255" y="427603"/>
                </a:lnTo>
                <a:lnTo>
                  <a:pt x="311627" y="440502"/>
                </a:lnTo>
                <a:lnTo>
                  <a:pt x="300108" y="452585"/>
                </a:lnTo>
                <a:lnTo>
                  <a:pt x="294370" y="458474"/>
                </a:lnTo>
                <a:lnTo>
                  <a:pt x="287686" y="463353"/>
                </a:lnTo>
                <a:lnTo>
                  <a:pt x="280373" y="467558"/>
                </a:lnTo>
                <a:lnTo>
                  <a:pt x="272641" y="471314"/>
                </a:lnTo>
                <a:lnTo>
                  <a:pt x="264628" y="474770"/>
                </a:lnTo>
                <a:lnTo>
                  <a:pt x="256429" y="478027"/>
                </a:lnTo>
                <a:lnTo>
                  <a:pt x="239698" y="484185"/>
                </a:lnTo>
                <a:lnTo>
                  <a:pt x="197124" y="498781"/>
                </a:lnTo>
                <a:lnTo>
                  <a:pt x="188566" y="500702"/>
                </a:lnTo>
                <a:lnTo>
                  <a:pt x="180003" y="501982"/>
                </a:lnTo>
                <a:lnTo>
                  <a:pt x="171437" y="502835"/>
                </a:lnTo>
                <a:lnTo>
                  <a:pt x="162869" y="503405"/>
                </a:lnTo>
                <a:lnTo>
                  <a:pt x="154299" y="503784"/>
                </a:lnTo>
                <a:lnTo>
                  <a:pt x="137157" y="504206"/>
                </a:lnTo>
                <a:lnTo>
                  <a:pt x="120014" y="504393"/>
                </a:lnTo>
                <a:lnTo>
                  <a:pt x="109537" y="503490"/>
                </a:lnTo>
                <a:lnTo>
                  <a:pt x="97789" y="501936"/>
                </a:lnTo>
                <a:lnTo>
                  <a:pt x="85196" y="499948"/>
                </a:lnTo>
                <a:lnTo>
                  <a:pt x="74894" y="498622"/>
                </a:lnTo>
                <a:lnTo>
                  <a:pt x="66122" y="497738"/>
                </a:lnTo>
                <a:lnTo>
                  <a:pt x="58369" y="497149"/>
                </a:lnTo>
                <a:lnTo>
                  <a:pt x="51295" y="495803"/>
                </a:lnTo>
                <a:lnTo>
                  <a:pt x="38356" y="491768"/>
                </a:lnTo>
                <a:lnTo>
                  <a:pt x="26254" y="486800"/>
                </a:lnTo>
                <a:lnTo>
                  <a:pt x="15479" y="482370"/>
                </a:lnTo>
                <a:lnTo>
                  <a:pt x="11272" y="481188"/>
                </a:lnTo>
                <a:lnTo>
                  <a:pt x="0" y="4788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"/>
          <p:cNvSpPr/>
          <p:nvPr/>
        </p:nvSpPr>
        <p:spPr>
          <a:xfrm>
            <a:off x="7118032" y="4561389"/>
            <a:ext cx="402909" cy="33472"/>
          </a:xfrm>
          <a:custGeom>
            <a:avLst/>
            <a:gdLst/>
            <a:ahLst/>
            <a:cxnLst/>
            <a:rect l="0" t="0" r="0" b="0"/>
            <a:pathLst>
              <a:path w="402909" h="33472">
                <a:moveTo>
                  <a:pt x="0" y="33471"/>
                </a:moveTo>
                <a:lnTo>
                  <a:pt x="13652" y="28920"/>
                </a:lnTo>
                <a:lnTo>
                  <a:pt x="19579" y="27579"/>
                </a:lnTo>
                <a:lnTo>
                  <a:pt x="25435" y="26685"/>
                </a:lnTo>
                <a:lnTo>
                  <a:pt x="31245" y="26089"/>
                </a:lnTo>
                <a:lnTo>
                  <a:pt x="38928" y="24740"/>
                </a:lnTo>
                <a:lnTo>
                  <a:pt x="47860" y="22888"/>
                </a:lnTo>
                <a:lnTo>
                  <a:pt x="57624" y="20700"/>
                </a:lnTo>
                <a:lnTo>
                  <a:pt x="80326" y="17337"/>
                </a:lnTo>
                <a:lnTo>
                  <a:pt x="148730" y="8520"/>
                </a:lnTo>
                <a:lnTo>
                  <a:pt x="176306" y="5407"/>
                </a:lnTo>
                <a:lnTo>
                  <a:pt x="197547" y="3331"/>
                </a:lnTo>
                <a:lnTo>
                  <a:pt x="214566" y="1948"/>
                </a:lnTo>
                <a:lnTo>
                  <a:pt x="230674" y="1025"/>
                </a:lnTo>
                <a:lnTo>
                  <a:pt x="261271" y="0"/>
                </a:lnTo>
                <a:lnTo>
                  <a:pt x="278004" y="680"/>
                </a:lnTo>
                <a:lnTo>
                  <a:pt x="295826" y="2085"/>
                </a:lnTo>
                <a:lnTo>
                  <a:pt x="314375" y="3974"/>
                </a:lnTo>
                <a:lnTo>
                  <a:pt x="330551" y="6187"/>
                </a:lnTo>
                <a:lnTo>
                  <a:pt x="345145" y="8614"/>
                </a:lnTo>
                <a:lnTo>
                  <a:pt x="358684" y="11184"/>
                </a:lnTo>
                <a:lnTo>
                  <a:pt x="368662" y="12898"/>
                </a:lnTo>
                <a:lnTo>
                  <a:pt x="376267" y="14041"/>
                </a:lnTo>
                <a:lnTo>
                  <a:pt x="402908" y="248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"/>
          <p:cNvSpPr/>
          <p:nvPr/>
        </p:nvSpPr>
        <p:spPr>
          <a:xfrm>
            <a:off x="7241383" y="4423410"/>
            <a:ext cx="47337" cy="428626"/>
          </a:xfrm>
          <a:custGeom>
            <a:avLst/>
            <a:gdLst/>
            <a:ahLst/>
            <a:cxnLst/>
            <a:rect l="0" t="0" r="0" b="0"/>
            <a:pathLst>
              <a:path w="47337" h="428626">
                <a:moveTo>
                  <a:pt x="22382" y="0"/>
                </a:moveTo>
                <a:lnTo>
                  <a:pt x="8729" y="4551"/>
                </a:lnTo>
                <a:lnTo>
                  <a:pt x="4708" y="7796"/>
                </a:lnTo>
                <a:lnTo>
                  <a:pt x="2026" y="11865"/>
                </a:lnTo>
                <a:lnTo>
                  <a:pt x="239" y="16482"/>
                </a:lnTo>
                <a:lnTo>
                  <a:pt x="0" y="21465"/>
                </a:lnTo>
                <a:lnTo>
                  <a:pt x="793" y="26693"/>
                </a:lnTo>
                <a:lnTo>
                  <a:pt x="2274" y="32083"/>
                </a:lnTo>
                <a:lnTo>
                  <a:pt x="9000" y="68551"/>
                </a:lnTo>
                <a:lnTo>
                  <a:pt x="13460" y="94278"/>
                </a:lnTo>
                <a:lnTo>
                  <a:pt x="17387" y="114287"/>
                </a:lnTo>
                <a:lnTo>
                  <a:pt x="20957" y="130484"/>
                </a:lnTo>
                <a:lnTo>
                  <a:pt x="24289" y="144139"/>
                </a:lnTo>
                <a:lnTo>
                  <a:pt x="27463" y="159910"/>
                </a:lnTo>
                <a:lnTo>
                  <a:pt x="33530" y="195213"/>
                </a:lnTo>
                <a:lnTo>
                  <a:pt x="36482" y="224440"/>
                </a:lnTo>
                <a:lnTo>
                  <a:pt x="42301" y="302633"/>
                </a:lnTo>
                <a:lnTo>
                  <a:pt x="45522" y="356436"/>
                </a:lnTo>
                <a:lnTo>
                  <a:pt x="47336" y="400250"/>
                </a:lnTo>
                <a:lnTo>
                  <a:pt x="39526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"/>
          <p:cNvSpPr/>
          <p:nvPr/>
        </p:nvSpPr>
        <p:spPr>
          <a:xfrm>
            <a:off x="7547649" y="4311967"/>
            <a:ext cx="288791" cy="582931"/>
          </a:xfrm>
          <a:custGeom>
            <a:avLst/>
            <a:gdLst/>
            <a:ahLst/>
            <a:cxnLst/>
            <a:rect l="0" t="0" r="0" b="0"/>
            <a:pathLst>
              <a:path w="288791" h="582931">
                <a:moveTo>
                  <a:pt x="144741" y="0"/>
                </a:moveTo>
                <a:lnTo>
                  <a:pt x="135639" y="13653"/>
                </a:lnTo>
                <a:lnTo>
                  <a:pt x="128631" y="25435"/>
                </a:lnTo>
                <a:lnTo>
                  <a:pt x="121388" y="37975"/>
                </a:lnTo>
                <a:lnTo>
                  <a:pt x="111819" y="53073"/>
                </a:lnTo>
                <a:lnTo>
                  <a:pt x="103756" y="69308"/>
                </a:lnTo>
                <a:lnTo>
                  <a:pt x="96045" y="86049"/>
                </a:lnTo>
                <a:lnTo>
                  <a:pt x="91322" y="94513"/>
                </a:lnTo>
                <a:lnTo>
                  <a:pt x="86269" y="103014"/>
                </a:lnTo>
                <a:lnTo>
                  <a:pt x="80042" y="115348"/>
                </a:lnTo>
                <a:lnTo>
                  <a:pt x="65504" y="146834"/>
                </a:lnTo>
                <a:lnTo>
                  <a:pt x="55721" y="172184"/>
                </a:lnTo>
                <a:lnTo>
                  <a:pt x="32151" y="238452"/>
                </a:lnTo>
                <a:lnTo>
                  <a:pt x="15961" y="287589"/>
                </a:lnTo>
                <a:lnTo>
                  <a:pt x="10310" y="306026"/>
                </a:lnTo>
                <a:lnTo>
                  <a:pt x="6543" y="321175"/>
                </a:lnTo>
                <a:lnTo>
                  <a:pt x="4031" y="334131"/>
                </a:lnTo>
                <a:lnTo>
                  <a:pt x="2356" y="345627"/>
                </a:lnTo>
                <a:lnTo>
                  <a:pt x="1241" y="356148"/>
                </a:lnTo>
                <a:lnTo>
                  <a:pt x="497" y="366019"/>
                </a:lnTo>
                <a:lnTo>
                  <a:pt x="0" y="375458"/>
                </a:lnTo>
                <a:lnTo>
                  <a:pt x="1990" y="393565"/>
                </a:lnTo>
                <a:lnTo>
                  <a:pt x="5096" y="410186"/>
                </a:lnTo>
                <a:lnTo>
                  <a:pt x="6476" y="423922"/>
                </a:lnTo>
                <a:lnTo>
                  <a:pt x="12170" y="441458"/>
                </a:lnTo>
                <a:lnTo>
                  <a:pt x="16355" y="451467"/>
                </a:lnTo>
                <a:lnTo>
                  <a:pt x="21051" y="460046"/>
                </a:lnTo>
                <a:lnTo>
                  <a:pt x="26085" y="467669"/>
                </a:lnTo>
                <a:lnTo>
                  <a:pt x="31348" y="474657"/>
                </a:lnTo>
                <a:lnTo>
                  <a:pt x="36760" y="480268"/>
                </a:lnTo>
                <a:lnTo>
                  <a:pt x="42273" y="484962"/>
                </a:lnTo>
                <a:lnTo>
                  <a:pt x="47854" y="489042"/>
                </a:lnTo>
                <a:lnTo>
                  <a:pt x="56595" y="493578"/>
                </a:lnTo>
                <a:lnTo>
                  <a:pt x="64608" y="496545"/>
                </a:lnTo>
                <a:lnTo>
                  <a:pt x="69411" y="498670"/>
                </a:lnTo>
                <a:lnTo>
                  <a:pt x="74519" y="501039"/>
                </a:lnTo>
                <a:lnTo>
                  <a:pt x="79828" y="502619"/>
                </a:lnTo>
                <a:lnTo>
                  <a:pt x="85274" y="503672"/>
                </a:lnTo>
                <a:lnTo>
                  <a:pt x="90808" y="504374"/>
                </a:lnTo>
                <a:lnTo>
                  <a:pt x="96403" y="504842"/>
                </a:lnTo>
                <a:lnTo>
                  <a:pt x="102038" y="505154"/>
                </a:lnTo>
                <a:lnTo>
                  <a:pt x="107700" y="505362"/>
                </a:lnTo>
                <a:lnTo>
                  <a:pt x="114332" y="504547"/>
                </a:lnTo>
                <a:lnTo>
                  <a:pt x="121610" y="503053"/>
                </a:lnTo>
                <a:lnTo>
                  <a:pt x="129321" y="501103"/>
                </a:lnTo>
                <a:lnTo>
                  <a:pt x="136366" y="498852"/>
                </a:lnTo>
                <a:lnTo>
                  <a:pt x="142967" y="496398"/>
                </a:lnTo>
                <a:lnTo>
                  <a:pt x="149274" y="493809"/>
                </a:lnTo>
                <a:lnTo>
                  <a:pt x="155383" y="491132"/>
                </a:lnTo>
                <a:lnTo>
                  <a:pt x="167250" y="485616"/>
                </a:lnTo>
                <a:lnTo>
                  <a:pt x="186495" y="477449"/>
                </a:lnTo>
                <a:lnTo>
                  <a:pt x="198295" y="472605"/>
                </a:lnTo>
                <a:lnTo>
                  <a:pt x="209971" y="465565"/>
                </a:lnTo>
                <a:lnTo>
                  <a:pt x="221565" y="457062"/>
                </a:lnTo>
                <a:lnTo>
                  <a:pt x="233104" y="447583"/>
                </a:lnTo>
                <a:lnTo>
                  <a:pt x="243655" y="438406"/>
                </a:lnTo>
                <a:lnTo>
                  <a:pt x="253546" y="429431"/>
                </a:lnTo>
                <a:lnTo>
                  <a:pt x="262998" y="420589"/>
                </a:lnTo>
                <a:lnTo>
                  <a:pt x="269299" y="412791"/>
                </a:lnTo>
                <a:lnTo>
                  <a:pt x="276300" y="399045"/>
                </a:lnTo>
                <a:lnTo>
                  <a:pt x="281952" y="386586"/>
                </a:lnTo>
                <a:lnTo>
                  <a:pt x="286686" y="375651"/>
                </a:lnTo>
                <a:lnTo>
                  <a:pt x="288790" y="367616"/>
                </a:lnTo>
                <a:lnTo>
                  <a:pt x="288399" y="364140"/>
                </a:lnTo>
                <a:lnTo>
                  <a:pt x="287185" y="360870"/>
                </a:lnTo>
                <a:lnTo>
                  <a:pt x="284249" y="354697"/>
                </a:lnTo>
                <a:lnTo>
                  <a:pt x="282945" y="348778"/>
                </a:lnTo>
                <a:lnTo>
                  <a:pt x="281644" y="346819"/>
                </a:lnTo>
                <a:lnTo>
                  <a:pt x="279825" y="345513"/>
                </a:lnTo>
                <a:lnTo>
                  <a:pt x="277659" y="344642"/>
                </a:lnTo>
                <a:lnTo>
                  <a:pt x="270060" y="338866"/>
                </a:lnTo>
                <a:lnTo>
                  <a:pt x="266387" y="337353"/>
                </a:lnTo>
                <a:lnTo>
                  <a:pt x="262033" y="336345"/>
                </a:lnTo>
                <a:lnTo>
                  <a:pt x="257226" y="335672"/>
                </a:lnTo>
                <a:lnTo>
                  <a:pt x="253068" y="336176"/>
                </a:lnTo>
                <a:lnTo>
                  <a:pt x="249344" y="337465"/>
                </a:lnTo>
                <a:lnTo>
                  <a:pt x="241714" y="341437"/>
                </a:lnTo>
                <a:lnTo>
                  <a:pt x="231973" y="346378"/>
                </a:lnTo>
                <a:lnTo>
                  <a:pt x="224802" y="351886"/>
                </a:lnTo>
                <a:lnTo>
                  <a:pt x="216213" y="359368"/>
                </a:lnTo>
                <a:lnTo>
                  <a:pt x="206676" y="368166"/>
                </a:lnTo>
                <a:lnTo>
                  <a:pt x="196508" y="378794"/>
                </a:lnTo>
                <a:lnTo>
                  <a:pt x="185920" y="390642"/>
                </a:lnTo>
                <a:lnTo>
                  <a:pt x="175051" y="403303"/>
                </a:lnTo>
                <a:lnTo>
                  <a:pt x="157894" y="422451"/>
                </a:lnTo>
                <a:lnTo>
                  <a:pt x="150652" y="430224"/>
                </a:lnTo>
                <a:lnTo>
                  <a:pt x="143919" y="438263"/>
                </a:lnTo>
                <a:lnTo>
                  <a:pt x="137526" y="446481"/>
                </a:lnTo>
                <a:lnTo>
                  <a:pt x="131358" y="454817"/>
                </a:lnTo>
                <a:lnTo>
                  <a:pt x="126294" y="463231"/>
                </a:lnTo>
                <a:lnTo>
                  <a:pt x="118128" y="480201"/>
                </a:lnTo>
                <a:lnTo>
                  <a:pt x="99072" y="519472"/>
                </a:lnTo>
                <a:lnTo>
                  <a:pt x="93340" y="530147"/>
                </a:lnTo>
                <a:lnTo>
                  <a:pt x="84431" y="544548"/>
                </a:lnTo>
                <a:lnTo>
                  <a:pt x="79836" y="556664"/>
                </a:lnTo>
                <a:lnTo>
                  <a:pt x="77250" y="571655"/>
                </a:lnTo>
                <a:lnTo>
                  <a:pt x="76160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"/>
          <p:cNvSpPr/>
          <p:nvPr/>
        </p:nvSpPr>
        <p:spPr>
          <a:xfrm>
            <a:off x="5163724" y="5143627"/>
            <a:ext cx="428404" cy="428326"/>
          </a:xfrm>
          <a:custGeom>
            <a:avLst/>
            <a:gdLst/>
            <a:ahLst/>
            <a:cxnLst/>
            <a:rect l="0" t="0" r="0" b="0"/>
            <a:pathLst>
              <a:path w="428404" h="428326">
                <a:moveTo>
                  <a:pt x="111221" y="94170"/>
                </a:moveTo>
                <a:lnTo>
                  <a:pt x="106670" y="80518"/>
                </a:lnTo>
                <a:lnTo>
                  <a:pt x="103839" y="67477"/>
                </a:lnTo>
                <a:lnTo>
                  <a:pt x="104395" y="63992"/>
                </a:lnTo>
                <a:lnTo>
                  <a:pt x="109727" y="53584"/>
                </a:lnTo>
                <a:lnTo>
                  <a:pt x="114685" y="44065"/>
                </a:lnTo>
                <a:lnTo>
                  <a:pt x="122603" y="36023"/>
                </a:lnTo>
                <a:lnTo>
                  <a:pt x="127381" y="32546"/>
                </a:lnTo>
                <a:lnTo>
                  <a:pt x="135231" y="23601"/>
                </a:lnTo>
                <a:lnTo>
                  <a:pt x="138657" y="18549"/>
                </a:lnTo>
                <a:lnTo>
                  <a:pt x="142847" y="15181"/>
                </a:lnTo>
                <a:lnTo>
                  <a:pt x="147545" y="12936"/>
                </a:lnTo>
                <a:lnTo>
                  <a:pt x="157844" y="9489"/>
                </a:lnTo>
                <a:lnTo>
                  <a:pt x="168772" y="4782"/>
                </a:lnTo>
                <a:lnTo>
                  <a:pt x="175306" y="3145"/>
                </a:lnTo>
                <a:lnTo>
                  <a:pt x="182519" y="2055"/>
                </a:lnTo>
                <a:lnTo>
                  <a:pt x="190186" y="1327"/>
                </a:lnTo>
                <a:lnTo>
                  <a:pt x="197201" y="842"/>
                </a:lnTo>
                <a:lnTo>
                  <a:pt x="210077" y="304"/>
                </a:lnTo>
                <a:lnTo>
                  <a:pt x="232586" y="0"/>
                </a:lnTo>
                <a:lnTo>
                  <a:pt x="239756" y="910"/>
                </a:lnTo>
                <a:lnTo>
                  <a:pt x="252803" y="4461"/>
                </a:lnTo>
                <a:lnTo>
                  <a:pt x="264951" y="9215"/>
                </a:lnTo>
                <a:lnTo>
                  <a:pt x="276700" y="15455"/>
                </a:lnTo>
                <a:lnTo>
                  <a:pt x="288272" y="24578"/>
                </a:lnTo>
                <a:lnTo>
                  <a:pt x="297225" y="34982"/>
                </a:lnTo>
                <a:lnTo>
                  <a:pt x="300946" y="40424"/>
                </a:lnTo>
                <a:lnTo>
                  <a:pt x="305081" y="51550"/>
                </a:lnTo>
                <a:lnTo>
                  <a:pt x="307871" y="64751"/>
                </a:lnTo>
                <a:lnTo>
                  <a:pt x="312285" y="83317"/>
                </a:lnTo>
                <a:lnTo>
                  <a:pt x="313843" y="92650"/>
                </a:lnTo>
                <a:lnTo>
                  <a:pt x="314883" y="101729"/>
                </a:lnTo>
                <a:lnTo>
                  <a:pt x="315576" y="110640"/>
                </a:lnTo>
                <a:lnTo>
                  <a:pt x="315085" y="119437"/>
                </a:lnTo>
                <a:lnTo>
                  <a:pt x="313805" y="128160"/>
                </a:lnTo>
                <a:lnTo>
                  <a:pt x="311999" y="136832"/>
                </a:lnTo>
                <a:lnTo>
                  <a:pt x="309843" y="145472"/>
                </a:lnTo>
                <a:lnTo>
                  <a:pt x="307453" y="154089"/>
                </a:lnTo>
                <a:lnTo>
                  <a:pt x="304908" y="162691"/>
                </a:lnTo>
                <a:lnTo>
                  <a:pt x="299539" y="182409"/>
                </a:lnTo>
                <a:lnTo>
                  <a:pt x="296774" y="193001"/>
                </a:lnTo>
                <a:lnTo>
                  <a:pt x="292072" y="205777"/>
                </a:lnTo>
                <a:lnTo>
                  <a:pt x="286081" y="220010"/>
                </a:lnTo>
                <a:lnTo>
                  <a:pt x="279229" y="235214"/>
                </a:lnTo>
                <a:lnTo>
                  <a:pt x="271804" y="248206"/>
                </a:lnTo>
                <a:lnTo>
                  <a:pt x="263996" y="259726"/>
                </a:lnTo>
                <a:lnTo>
                  <a:pt x="255934" y="270263"/>
                </a:lnTo>
                <a:lnTo>
                  <a:pt x="246749" y="283003"/>
                </a:lnTo>
                <a:lnTo>
                  <a:pt x="226383" y="312398"/>
                </a:lnTo>
                <a:lnTo>
                  <a:pt x="216571" y="325381"/>
                </a:lnTo>
                <a:lnTo>
                  <a:pt x="207171" y="336893"/>
                </a:lnTo>
                <a:lnTo>
                  <a:pt x="198048" y="347426"/>
                </a:lnTo>
                <a:lnTo>
                  <a:pt x="182831" y="364208"/>
                </a:lnTo>
                <a:lnTo>
                  <a:pt x="176105" y="371351"/>
                </a:lnTo>
                <a:lnTo>
                  <a:pt x="166859" y="378970"/>
                </a:lnTo>
                <a:lnTo>
                  <a:pt x="155934" y="386907"/>
                </a:lnTo>
                <a:lnTo>
                  <a:pt x="143886" y="395055"/>
                </a:lnTo>
                <a:lnTo>
                  <a:pt x="133950" y="401440"/>
                </a:lnTo>
                <a:lnTo>
                  <a:pt x="125421" y="406649"/>
                </a:lnTo>
                <a:lnTo>
                  <a:pt x="117830" y="411075"/>
                </a:lnTo>
                <a:lnTo>
                  <a:pt x="104316" y="418532"/>
                </a:lnTo>
                <a:lnTo>
                  <a:pt x="98045" y="421854"/>
                </a:lnTo>
                <a:lnTo>
                  <a:pt x="91007" y="424069"/>
                </a:lnTo>
                <a:lnTo>
                  <a:pt x="83457" y="425545"/>
                </a:lnTo>
                <a:lnTo>
                  <a:pt x="75567" y="426529"/>
                </a:lnTo>
                <a:lnTo>
                  <a:pt x="64259" y="427623"/>
                </a:lnTo>
                <a:lnTo>
                  <a:pt x="55106" y="428109"/>
                </a:lnTo>
                <a:lnTo>
                  <a:pt x="44688" y="428325"/>
                </a:lnTo>
                <a:lnTo>
                  <a:pt x="38291" y="426477"/>
                </a:lnTo>
                <a:lnTo>
                  <a:pt x="31168" y="423341"/>
                </a:lnTo>
                <a:lnTo>
                  <a:pt x="23562" y="419345"/>
                </a:lnTo>
                <a:lnTo>
                  <a:pt x="12571" y="412364"/>
                </a:lnTo>
                <a:lnTo>
                  <a:pt x="8307" y="409170"/>
                </a:lnTo>
                <a:lnTo>
                  <a:pt x="5464" y="405135"/>
                </a:lnTo>
                <a:lnTo>
                  <a:pt x="2305" y="395572"/>
                </a:lnTo>
                <a:lnTo>
                  <a:pt x="527" y="384028"/>
                </a:lnTo>
                <a:lnTo>
                  <a:pt x="111" y="372539"/>
                </a:lnTo>
                <a:lnTo>
                  <a:pt x="0" y="365474"/>
                </a:lnTo>
                <a:lnTo>
                  <a:pt x="2417" y="352545"/>
                </a:lnTo>
                <a:lnTo>
                  <a:pt x="4395" y="346430"/>
                </a:lnTo>
                <a:lnTo>
                  <a:pt x="8571" y="338543"/>
                </a:lnTo>
                <a:lnTo>
                  <a:pt x="14213" y="329475"/>
                </a:lnTo>
                <a:lnTo>
                  <a:pt x="20831" y="319620"/>
                </a:lnTo>
                <a:lnTo>
                  <a:pt x="27148" y="311145"/>
                </a:lnTo>
                <a:lnTo>
                  <a:pt x="33265" y="303590"/>
                </a:lnTo>
                <a:lnTo>
                  <a:pt x="39247" y="296649"/>
                </a:lnTo>
                <a:lnTo>
                  <a:pt x="46094" y="290116"/>
                </a:lnTo>
                <a:lnTo>
                  <a:pt x="53515" y="283856"/>
                </a:lnTo>
                <a:lnTo>
                  <a:pt x="61320" y="277777"/>
                </a:lnTo>
                <a:lnTo>
                  <a:pt x="69381" y="272773"/>
                </a:lnTo>
                <a:lnTo>
                  <a:pt x="77613" y="268483"/>
                </a:lnTo>
                <a:lnTo>
                  <a:pt x="85958" y="264671"/>
                </a:lnTo>
                <a:lnTo>
                  <a:pt x="94379" y="261177"/>
                </a:lnTo>
                <a:lnTo>
                  <a:pt x="102851" y="257896"/>
                </a:lnTo>
                <a:lnTo>
                  <a:pt x="111355" y="254756"/>
                </a:lnTo>
                <a:lnTo>
                  <a:pt x="120835" y="252662"/>
                </a:lnTo>
                <a:lnTo>
                  <a:pt x="130965" y="251266"/>
                </a:lnTo>
                <a:lnTo>
                  <a:pt x="141529" y="250336"/>
                </a:lnTo>
                <a:lnTo>
                  <a:pt x="151429" y="249716"/>
                </a:lnTo>
                <a:lnTo>
                  <a:pt x="170048" y="249027"/>
                </a:lnTo>
                <a:lnTo>
                  <a:pt x="180919" y="249795"/>
                </a:lnTo>
                <a:lnTo>
                  <a:pt x="192929" y="251260"/>
                </a:lnTo>
                <a:lnTo>
                  <a:pt x="205697" y="253189"/>
                </a:lnTo>
                <a:lnTo>
                  <a:pt x="218973" y="256380"/>
                </a:lnTo>
                <a:lnTo>
                  <a:pt x="232585" y="260413"/>
                </a:lnTo>
                <a:lnTo>
                  <a:pt x="246422" y="265006"/>
                </a:lnTo>
                <a:lnTo>
                  <a:pt x="260410" y="270926"/>
                </a:lnTo>
                <a:lnTo>
                  <a:pt x="274498" y="277730"/>
                </a:lnTo>
                <a:lnTo>
                  <a:pt x="288652" y="285123"/>
                </a:lnTo>
                <a:lnTo>
                  <a:pt x="299994" y="291957"/>
                </a:lnTo>
                <a:lnTo>
                  <a:pt x="309459" y="298418"/>
                </a:lnTo>
                <a:lnTo>
                  <a:pt x="317675" y="304631"/>
                </a:lnTo>
                <a:lnTo>
                  <a:pt x="325056" y="310677"/>
                </a:lnTo>
                <a:lnTo>
                  <a:pt x="338339" y="322476"/>
                </a:lnTo>
                <a:lnTo>
                  <a:pt x="346452" y="328289"/>
                </a:lnTo>
                <a:lnTo>
                  <a:pt x="355672" y="334069"/>
                </a:lnTo>
                <a:lnTo>
                  <a:pt x="374171" y="344620"/>
                </a:lnTo>
                <a:lnTo>
                  <a:pt x="388742" y="352483"/>
                </a:lnTo>
                <a:lnTo>
                  <a:pt x="399029" y="356614"/>
                </a:lnTo>
                <a:lnTo>
                  <a:pt x="410174" y="358939"/>
                </a:lnTo>
                <a:lnTo>
                  <a:pt x="428403" y="3599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"/>
          <p:cNvSpPr/>
          <p:nvPr/>
        </p:nvSpPr>
        <p:spPr>
          <a:xfrm>
            <a:off x="5755004" y="5135355"/>
            <a:ext cx="325756" cy="68153"/>
          </a:xfrm>
          <a:custGeom>
            <a:avLst/>
            <a:gdLst/>
            <a:ahLst/>
            <a:cxnLst/>
            <a:rect l="0" t="0" r="0" b="0"/>
            <a:pathLst>
              <a:path w="325756" h="68153">
                <a:moveTo>
                  <a:pt x="0" y="68152"/>
                </a:moveTo>
                <a:lnTo>
                  <a:pt x="56742" y="39781"/>
                </a:lnTo>
                <a:lnTo>
                  <a:pt x="63545" y="36856"/>
                </a:lnTo>
                <a:lnTo>
                  <a:pt x="70939" y="33953"/>
                </a:lnTo>
                <a:lnTo>
                  <a:pt x="78725" y="31065"/>
                </a:lnTo>
                <a:lnTo>
                  <a:pt x="93442" y="27235"/>
                </a:lnTo>
                <a:lnTo>
                  <a:pt x="135192" y="17900"/>
                </a:lnTo>
                <a:lnTo>
                  <a:pt x="152993" y="14648"/>
                </a:lnTo>
                <a:lnTo>
                  <a:pt x="167718" y="12480"/>
                </a:lnTo>
                <a:lnTo>
                  <a:pt x="180393" y="11035"/>
                </a:lnTo>
                <a:lnTo>
                  <a:pt x="191699" y="9119"/>
                </a:lnTo>
                <a:lnTo>
                  <a:pt x="202095" y="6890"/>
                </a:lnTo>
                <a:lnTo>
                  <a:pt x="211882" y="4450"/>
                </a:lnTo>
                <a:lnTo>
                  <a:pt x="220313" y="2824"/>
                </a:lnTo>
                <a:lnTo>
                  <a:pt x="227838" y="1740"/>
                </a:lnTo>
                <a:lnTo>
                  <a:pt x="234759" y="1018"/>
                </a:lnTo>
                <a:lnTo>
                  <a:pt x="243184" y="536"/>
                </a:lnTo>
                <a:lnTo>
                  <a:pt x="262705" y="0"/>
                </a:lnTo>
                <a:lnTo>
                  <a:pt x="273244" y="810"/>
                </a:lnTo>
                <a:lnTo>
                  <a:pt x="284080" y="2302"/>
                </a:lnTo>
                <a:lnTo>
                  <a:pt x="295115" y="4250"/>
                </a:lnTo>
                <a:lnTo>
                  <a:pt x="303423" y="5549"/>
                </a:lnTo>
                <a:lnTo>
                  <a:pt x="309915" y="6414"/>
                </a:lnTo>
                <a:lnTo>
                  <a:pt x="325755" y="8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"/>
          <p:cNvSpPr/>
          <p:nvPr/>
        </p:nvSpPr>
        <p:spPr>
          <a:xfrm>
            <a:off x="5769692" y="5276599"/>
            <a:ext cx="345359" cy="51863"/>
          </a:xfrm>
          <a:custGeom>
            <a:avLst/>
            <a:gdLst/>
            <a:ahLst/>
            <a:cxnLst/>
            <a:rect l="0" t="0" r="0" b="0"/>
            <a:pathLst>
              <a:path w="345359" h="51863">
                <a:moveTo>
                  <a:pt x="11030" y="46923"/>
                </a:moveTo>
                <a:lnTo>
                  <a:pt x="1928" y="46923"/>
                </a:lnTo>
                <a:lnTo>
                  <a:pt x="200" y="47876"/>
                </a:lnTo>
                <a:lnTo>
                  <a:pt x="0" y="49463"/>
                </a:lnTo>
                <a:lnTo>
                  <a:pt x="819" y="51474"/>
                </a:lnTo>
                <a:lnTo>
                  <a:pt x="2318" y="51862"/>
                </a:lnTo>
                <a:lnTo>
                  <a:pt x="4269" y="51168"/>
                </a:lnTo>
                <a:lnTo>
                  <a:pt x="6523" y="49753"/>
                </a:lnTo>
                <a:lnTo>
                  <a:pt x="11567" y="48181"/>
                </a:lnTo>
                <a:lnTo>
                  <a:pt x="14245" y="47761"/>
                </a:lnTo>
                <a:lnTo>
                  <a:pt x="19841" y="46529"/>
                </a:lnTo>
                <a:lnTo>
                  <a:pt x="36219" y="42621"/>
                </a:lnTo>
                <a:lnTo>
                  <a:pt x="46872" y="39292"/>
                </a:lnTo>
                <a:lnTo>
                  <a:pt x="58737" y="35169"/>
                </a:lnTo>
                <a:lnTo>
                  <a:pt x="71410" y="30514"/>
                </a:lnTo>
                <a:lnTo>
                  <a:pt x="82716" y="27412"/>
                </a:lnTo>
                <a:lnTo>
                  <a:pt x="93111" y="25343"/>
                </a:lnTo>
                <a:lnTo>
                  <a:pt x="102898" y="23963"/>
                </a:lnTo>
                <a:lnTo>
                  <a:pt x="112280" y="22092"/>
                </a:lnTo>
                <a:lnTo>
                  <a:pt x="121392" y="19891"/>
                </a:lnTo>
                <a:lnTo>
                  <a:pt x="130325" y="17472"/>
                </a:lnTo>
                <a:lnTo>
                  <a:pt x="139138" y="15859"/>
                </a:lnTo>
                <a:lnTo>
                  <a:pt x="147870" y="14784"/>
                </a:lnTo>
                <a:lnTo>
                  <a:pt x="156549" y="14067"/>
                </a:lnTo>
                <a:lnTo>
                  <a:pt x="205171" y="8507"/>
                </a:lnTo>
                <a:lnTo>
                  <a:pt x="220467" y="6072"/>
                </a:lnTo>
                <a:lnTo>
                  <a:pt x="233522" y="3497"/>
                </a:lnTo>
                <a:lnTo>
                  <a:pt x="245083" y="828"/>
                </a:lnTo>
                <a:lnTo>
                  <a:pt x="258505" y="0"/>
                </a:lnTo>
                <a:lnTo>
                  <a:pt x="273169" y="401"/>
                </a:lnTo>
                <a:lnTo>
                  <a:pt x="288659" y="1621"/>
                </a:lnTo>
                <a:lnTo>
                  <a:pt x="301843" y="2434"/>
                </a:lnTo>
                <a:lnTo>
                  <a:pt x="345358" y="4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"/>
          <p:cNvSpPr/>
          <p:nvPr/>
        </p:nvSpPr>
        <p:spPr>
          <a:xfrm>
            <a:off x="6372671" y="5032057"/>
            <a:ext cx="359599" cy="197169"/>
          </a:xfrm>
          <a:custGeom>
            <a:avLst/>
            <a:gdLst/>
            <a:ahLst/>
            <a:cxnLst/>
            <a:rect l="0" t="0" r="0" b="0"/>
            <a:pathLst>
              <a:path w="359599" h="197169">
                <a:moveTo>
                  <a:pt x="33844" y="0"/>
                </a:moveTo>
                <a:lnTo>
                  <a:pt x="20191" y="4551"/>
                </a:lnTo>
                <a:lnTo>
                  <a:pt x="16170" y="6844"/>
                </a:lnTo>
                <a:lnTo>
                  <a:pt x="13489" y="9325"/>
                </a:lnTo>
                <a:lnTo>
                  <a:pt x="11701" y="11932"/>
                </a:lnTo>
                <a:lnTo>
                  <a:pt x="9557" y="16527"/>
                </a:lnTo>
                <a:lnTo>
                  <a:pt x="7175" y="22448"/>
                </a:lnTo>
                <a:lnTo>
                  <a:pt x="4635" y="29253"/>
                </a:lnTo>
                <a:lnTo>
                  <a:pt x="2941" y="39505"/>
                </a:lnTo>
                <a:lnTo>
                  <a:pt x="1812" y="52054"/>
                </a:lnTo>
                <a:lnTo>
                  <a:pt x="1059" y="66135"/>
                </a:lnTo>
                <a:lnTo>
                  <a:pt x="223" y="91941"/>
                </a:lnTo>
                <a:lnTo>
                  <a:pt x="0" y="104157"/>
                </a:lnTo>
                <a:lnTo>
                  <a:pt x="803" y="113253"/>
                </a:lnTo>
                <a:lnTo>
                  <a:pt x="2292" y="120269"/>
                </a:lnTo>
                <a:lnTo>
                  <a:pt x="4237" y="125900"/>
                </a:lnTo>
                <a:lnTo>
                  <a:pt x="6486" y="129653"/>
                </a:lnTo>
                <a:lnTo>
                  <a:pt x="8937" y="132156"/>
                </a:lnTo>
                <a:lnTo>
                  <a:pt x="11525" y="133823"/>
                </a:lnTo>
                <a:lnTo>
                  <a:pt x="22019" y="135677"/>
                </a:lnTo>
                <a:lnTo>
                  <a:pt x="28818" y="136172"/>
                </a:lnTo>
                <a:lnTo>
                  <a:pt x="34303" y="135548"/>
                </a:lnTo>
                <a:lnTo>
                  <a:pt x="42938" y="132316"/>
                </a:lnTo>
                <a:lnTo>
                  <a:pt x="52491" y="130244"/>
                </a:lnTo>
                <a:lnTo>
                  <a:pt x="63086" y="128371"/>
                </a:lnTo>
                <a:lnTo>
                  <a:pt x="74145" y="124364"/>
                </a:lnTo>
                <a:lnTo>
                  <a:pt x="79762" y="121962"/>
                </a:lnTo>
                <a:lnTo>
                  <a:pt x="91082" y="116753"/>
                </a:lnTo>
                <a:lnTo>
                  <a:pt x="97720" y="114983"/>
                </a:lnTo>
                <a:lnTo>
                  <a:pt x="105003" y="113803"/>
                </a:lnTo>
                <a:lnTo>
                  <a:pt x="112716" y="113016"/>
                </a:lnTo>
                <a:lnTo>
                  <a:pt x="120715" y="112492"/>
                </a:lnTo>
                <a:lnTo>
                  <a:pt x="128905" y="112142"/>
                </a:lnTo>
                <a:lnTo>
                  <a:pt x="145625" y="111753"/>
                </a:lnTo>
                <a:lnTo>
                  <a:pt x="213880" y="111455"/>
                </a:lnTo>
                <a:lnTo>
                  <a:pt x="221495" y="112403"/>
                </a:lnTo>
                <a:lnTo>
                  <a:pt x="228477" y="113988"/>
                </a:lnTo>
                <a:lnTo>
                  <a:pt x="242267" y="118289"/>
                </a:lnTo>
                <a:lnTo>
                  <a:pt x="257921" y="123376"/>
                </a:lnTo>
                <a:lnTo>
                  <a:pt x="265143" y="126066"/>
                </a:lnTo>
                <a:lnTo>
                  <a:pt x="271864" y="128811"/>
                </a:lnTo>
                <a:lnTo>
                  <a:pt x="278249" y="131594"/>
                </a:lnTo>
                <a:lnTo>
                  <a:pt x="290423" y="137227"/>
                </a:lnTo>
                <a:lnTo>
                  <a:pt x="296337" y="140062"/>
                </a:lnTo>
                <a:lnTo>
                  <a:pt x="303137" y="144809"/>
                </a:lnTo>
                <a:lnTo>
                  <a:pt x="310528" y="150832"/>
                </a:lnTo>
                <a:lnTo>
                  <a:pt x="318312" y="157705"/>
                </a:lnTo>
                <a:lnTo>
                  <a:pt x="332042" y="170421"/>
                </a:lnTo>
                <a:lnTo>
                  <a:pt x="338370" y="176479"/>
                </a:lnTo>
                <a:lnTo>
                  <a:pt x="342588" y="181470"/>
                </a:lnTo>
                <a:lnTo>
                  <a:pt x="345401" y="185750"/>
                </a:lnTo>
                <a:lnTo>
                  <a:pt x="347276" y="189556"/>
                </a:lnTo>
                <a:lnTo>
                  <a:pt x="349479" y="192093"/>
                </a:lnTo>
                <a:lnTo>
                  <a:pt x="351899" y="193785"/>
                </a:lnTo>
                <a:lnTo>
                  <a:pt x="359598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"/>
          <p:cNvSpPr/>
          <p:nvPr/>
        </p:nvSpPr>
        <p:spPr>
          <a:xfrm>
            <a:off x="6604044" y="4980622"/>
            <a:ext cx="16784" cy="437199"/>
          </a:xfrm>
          <a:custGeom>
            <a:avLst/>
            <a:gdLst/>
            <a:ahLst/>
            <a:cxnLst/>
            <a:rect l="0" t="0" r="0" b="0"/>
            <a:pathLst>
              <a:path w="16784" h="437199">
                <a:moveTo>
                  <a:pt x="16783" y="0"/>
                </a:moveTo>
                <a:lnTo>
                  <a:pt x="12232" y="9102"/>
                </a:lnTo>
                <a:lnTo>
                  <a:pt x="10891" y="13688"/>
                </a:lnTo>
                <a:lnTo>
                  <a:pt x="9998" y="18650"/>
                </a:lnTo>
                <a:lnTo>
                  <a:pt x="9402" y="23864"/>
                </a:lnTo>
                <a:lnTo>
                  <a:pt x="9005" y="30197"/>
                </a:lnTo>
                <a:lnTo>
                  <a:pt x="8564" y="44853"/>
                </a:lnTo>
                <a:lnTo>
                  <a:pt x="5828" y="78673"/>
                </a:lnTo>
                <a:lnTo>
                  <a:pt x="3764" y="101026"/>
                </a:lnTo>
                <a:lnTo>
                  <a:pt x="2389" y="119738"/>
                </a:lnTo>
                <a:lnTo>
                  <a:pt x="1472" y="136023"/>
                </a:lnTo>
                <a:lnTo>
                  <a:pt x="861" y="150689"/>
                </a:lnTo>
                <a:lnTo>
                  <a:pt x="0" y="285102"/>
                </a:lnTo>
                <a:lnTo>
                  <a:pt x="832" y="323418"/>
                </a:lnTo>
                <a:lnTo>
                  <a:pt x="2339" y="350867"/>
                </a:lnTo>
                <a:lnTo>
                  <a:pt x="5601" y="386446"/>
                </a:lnTo>
                <a:lnTo>
                  <a:pt x="7051" y="408609"/>
                </a:lnTo>
                <a:lnTo>
                  <a:pt x="8390" y="415281"/>
                </a:lnTo>
                <a:lnTo>
                  <a:pt x="10235" y="419729"/>
                </a:lnTo>
                <a:lnTo>
                  <a:pt x="16783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"/>
          <p:cNvSpPr/>
          <p:nvPr/>
        </p:nvSpPr>
        <p:spPr>
          <a:xfrm>
            <a:off x="6955155" y="5144722"/>
            <a:ext cx="308611" cy="33069"/>
          </a:xfrm>
          <a:custGeom>
            <a:avLst/>
            <a:gdLst/>
            <a:ahLst/>
            <a:cxnLst/>
            <a:rect l="0" t="0" r="0" b="0"/>
            <a:pathLst>
              <a:path w="308611" h="33069">
                <a:moveTo>
                  <a:pt x="0" y="15923"/>
                </a:moveTo>
                <a:lnTo>
                  <a:pt x="18203" y="11372"/>
                </a:lnTo>
                <a:lnTo>
                  <a:pt x="25470" y="10031"/>
                </a:lnTo>
                <a:lnTo>
                  <a:pt x="32220" y="9137"/>
                </a:lnTo>
                <a:lnTo>
                  <a:pt x="38625" y="8542"/>
                </a:lnTo>
                <a:lnTo>
                  <a:pt x="47657" y="8144"/>
                </a:lnTo>
                <a:lnTo>
                  <a:pt x="70393" y="7703"/>
                </a:lnTo>
                <a:lnTo>
                  <a:pt x="81219" y="6633"/>
                </a:lnTo>
                <a:lnTo>
                  <a:pt x="91293" y="4967"/>
                </a:lnTo>
                <a:lnTo>
                  <a:pt x="100867" y="2904"/>
                </a:lnTo>
                <a:lnTo>
                  <a:pt x="112012" y="1529"/>
                </a:lnTo>
                <a:lnTo>
                  <a:pt x="124205" y="611"/>
                </a:lnTo>
                <a:lnTo>
                  <a:pt x="137095" y="0"/>
                </a:lnTo>
                <a:lnTo>
                  <a:pt x="148547" y="545"/>
                </a:lnTo>
                <a:lnTo>
                  <a:pt x="159039" y="1861"/>
                </a:lnTo>
                <a:lnTo>
                  <a:pt x="168891" y="3691"/>
                </a:lnTo>
                <a:lnTo>
                  <a:pt x="180221" y="4911"/>
                </a:lnTo>
                <a:lnTo>
                  <a:pt x="192538" y="5724"/>
                </a:lnTo>
                <a:lnTo>
                  <a:pt x="205511" y="6266"/>
                </a:lnTo>
                <a:lnTo>
                  <a:pt x="217969" y="8532"/>
                </a:lnTo>
                <a:lnTo>
                  <a:pt x="230086" y="11948"/>
                </a:lnTo>
                <a:lnTo>
                  <a:pt x="241972" y="16131"/>
                </a:lnTo>
                <a:lnTo>
                  <a:pt x="253707" y="19871"/>
                </a:lnTo>
                <a:lnTo>
                  <a:pt x="276906" y="26568"/>
                </a:lnTo>
                <a:lnTo>
                  <a:pt x="285569" y="28734"/>
                </a:lnTo>
                <a:lnTo>
                  <a:pt x="292297" y="30179"/>
                </a:lnTo>
                <a:lnTo>
                  <a:pt x="308610" y="33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"/>
          <p:cNvSpPr/>
          <p:nvPr/>
        </p:nvSpPr>
        <p:spPr>
          <a:xfrm>
            <a:off x="7053364" y="5023485"/>
            <a:ext cx="38952" cy="394336"/>
          </a:xfrm>
          <a:custGeom>
            <a:avLst/>
            <a:gdLst/>
            <a:ahLst/>
            <a:cxnLst/>
            <a:rect l="0" t="0" r="0" b="0"/>
            <a:pathLst>
              <a:path w="38952" h="394336">
                <a:moveTo>
                  <a:pt x="38951" y="0"/>
                </a:moveTo>
                <a:lnTo>
                  <a:pt x="20747" y="4551"/>
                </a:lnTo>
                <a:lnTo>
                  <a:pt x="15385" y="6844"/>
                </a:lnTo>
                <a:lnTo>
                  <a:pt x="11810" y="9324"/>
                </a:lnTo>
                <a:lnTo>
                  <a:pt x="9427" y="11931"/>
                </a:lnTo>
                <a:lnTo>
                  <a:pt x="7838" y="14622"/>
                </a:lnTo>
                <a:lnTo>
                  <a:pt x="6779" y="17368"/>
                </a:lnTo>
                <a:lnTo>
                  <a:pt x="528" y="42271"/>
                </a:lnTo>
                <a:lnTo>
                  <a:pt x="0" y="51040"/>
                </a:lnTo>
                <a:lnTo>
                  <a:pt x="601" y="59745"/>
                </a:lnTo>
                <a:lnTo>
                  <a:pt x="1954" y="68404"/>
                </a:lnTo>
                <a:lnTo>
                  <a:pt x="2857" y="91323"/>
                </a:lnTo>
                <a:lnTo>
                  <a:pt x="4502" y="245248"/>
                </a:lnTo>
                <a:lnTo>
                  <a:pt x="4640" y="293916"/>
                </a:lnTo>
                <a:lnTo>
                  <a:pt x="5599" y="301671"/>
                </a:lnTo>
                <a:lnTo>
                  <a:pt x="7191" y="309699"/>
                </a:lnTo>
                <a:lnTo>
                  <a:pt x="9205" y="317909"/>
                </a:lnTo>
                <a:lnTo>
                  <a:pt x="10548" y="326239"/>
                </a:lnTo>
                <a:lnTo>
                  <a:pt x="11443" y="334650"/>
                </a:lnTo>
                <a:lnTo>
                  <a:pt x="12040" y="343114"/>
                </a:lnTo>
                <a:lnTo>
                  <a:pt x="13390" y="349711"/>
                </a:lnTo>
                <a:lnTo>
                  <a:pt x="15243" y="355060"/>
                </a:lnTo>
                <a:lnTo>
                  <a:pt x="17431" y="359579"/>
                </a:lnTo>
                <a:lnTo>
                  <a:pt x="18889" y="364497"/>
                </a:lnTo>
                <a:lnTo>
                  <a:pt x="19861" y="369680"/>
                </a:lnTo>
                <a:lnTo>
                  <a:pt x="2180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"/>
          <p:cNvSpPr/>
          <p:nvPr/>
        </p:nvSpPr>
        <p:spPr>
          <a:xfrm>
            <a:off x="7383780" y="4947523"/>
            <a:ext cx="368618" cy="444099"/>
          </a:xfrm>
          <a:custGeom>
            <a:avLst/>
            <a:gdLst/>
            <a:ahLst/>
            <a:cxnLst/>
            <a:rect l="0" t="0" r="0" b="0"/>
            <a:pathLst>
              <a:path w="368618" h="444099">
                <a:moveTo>
                  <a:pt x="368617" y="7381"/>
                </a:moveTo>
                <a:lnTo>
                  <a:pt x="354964" y="2831"/>
                </a:lnTo>
                <a:lnTo>
                  <a:pt x="349038" y="1490"/>
                </a:lnTo>
                <a:lnTo>
                  <a:pt x="343182" y="597"/>
                </a:lnTo>
                <a:lnTo>
                  <a:pt x="337373" y="0"/>
                </a:lnTo>
                <a:lnTo>
                  <a:pt x="330642" y="556"/>
                </a:lnTo>
                <a:lnTo>
                  <a:pt x="323298" y="1879"/>
                </a:lnTo>
                <a:lnTo>
                  <a:pt x="315544" y="3713"/>
                </a:lnTo>
                <a:lnTo>
                  <a:pt x="307517" y="4936"/>
                </a:lnTo>
                <a:lnTo>
                  <a:pt x="299309" y="5751"/>
                </a:lnTo>
                <a:lnTo>
                  <a:pt x="290980" y="6294"/>
                </a:lnTo>
                <a:lnTo>
                  <a:pt x="281617" y="7609"/>
                </a:lnTo>
                <a:lnTo>
                  <a:pt x="271564" y="9438"/>
                </a:lnTo>
                <a:lnTo>
                  <a:pt x="261053" y="11610"/>
                </a:lnTo>
                <a:lnTo>
                  <a:pt x="249283" y="13059"/>
                </a:lnTo>
                <a:lnTo>
                  <a:pt x="236673" y="14024"/>
                </a:lnTo>
                <a:lnTo>
                  <a:pt x="223505" y="14667"/>
                </a:lnTo>
                <a:lnTo>
                  <a:pt x="212820" y="16049"/>
                </a:lnTo>
                <a:lnTo>
                  <a:pt x="203793" y="17922"/>
                </a:lnTo>
                <a:lnTo>
                  <a:pt x="195869" y="20124"/>
                </a:lnTo>
                <a:lnTo>
                  <a:pt x="188682" y="21591"/>
                </a:lnTo>
                <a:lnTo>
                  <a:pt x="181985" y="22570"/>
                </a:lnTo>
                <a:lnTo>
                  <a:pt x="175616" y="23222"/>
                </a:lnTo>
                <a:lnTo>
                  <a:pt x="134795" y="28691"/>
                </a:lnTo>
                <a:lnTo>
                  <a:pt x="118438" y="30160"/>
                </a:lnTo>
                <a:lnTo>
                  <a:pt x="101819" y="31140"/>
                </a:lnTo>
                <a:lnTo>
                  <a:pt x="56837" y="32712"/>
                </a:lnTo>
                <a:lnTo>
                  <a:pt x="52179" y="33793"/>
                </a:lnTo>
                <a:lnTo>
                  <a:pt x="49074" y="35467"/>
                </a:lnTo>
                <a:lnTo>
                  <a:pt x="47003" y="37535"/>
                </a:lnTo>
                <a:lnTo>
                  <a:pt x="45623" y="52249"/>
                </a:lnTo>
                <a:lnTo>
                  <a:pt x="44703" y="75394"/>
                </a:lnTo>
                <a:lnTo>
                  <a:pt x="43407" y="164058"/>
                </a:lnTo>
                <a:lnTo>
                  <a:pt x="43226" y="194700"/>
                </a:lnTo>
                <a:lnTo>
                  <a:pt x="44057" y="215128"/>
                </a:lnTo>
                <a:lnTo>
                  <a:pt x="45564" y="228747"/>
                </a:lnTo>
                <a:lnTo>
                  <a:pt x="47520" y="237825"/>
                </a:lnTo>
                <a:lnTo>
                  <a:pt x="49777" y="243879"/>
                </a:lnTo>
                <a:lnTo>
                  <a:pt x="52235" y="247914"/>
                </a:lnTo>
                <a:lnTo>
                  <a:pt x="54826" y="250604"/>
                </a:lnTo>
                <a:lnTo>
                  <a:pt x="56553" y="251445"/>
                </a:lnTo>
                <a:lnTo>
                  <a:pt x="57704" y="251053"/>
                </a:lnTo>
                <a:lnTo>
                  <a:pt x="58472" y="249839"/>
                </a:lnTo>
                <a:lnTo>
                  <a:pt x="68654" y="239029"/>
                </a:lnTo>
                <a:lnTo>
                  <a:pt x="78455" y="231621"/>
                </a:lnTo>
                <a:lnTo>
                  <a:pt x="89161" y="224201"/>
                </a:lnTo>
                <a:lnTo>
                  <a:pt x="100270" y="214554"/>
                </a:lnTo>
                <a:lnTo>
                  <a:pt x="111557" y="206456"/>
                </a:lnTo>
                <a:lnTo>
                  <a:pt x="117234" y="202963"/>
                </a:lnTo>
                <a:lnTo>
                  <a:pt x="123875" y="199682"/>
                </a:lnTo>
                <a:lnTo>
                  <a:pt x="131162" y="196542"/>
                </a:lnTo>
                <a:lnTo>
                  <a:pt x="138876" y="193496"/>
                </a:lnTo>
                <a:lnTo>
                  <a:pt x="155067" y="187572"/>
                </a:lnTo>
                <a:lnTo>
                  <a:pt x="163386" y="184658"/>
                </a:lnTo>
                <a:lnTo>
                  <a:pt x="170837" y="181764"/>
                </a:lnTo>
                <a:lnTo>
                  <a:pt x="177708" y="178881"/>
                </a:lnTo>
                <a:lnTo>
                  <a:pt x="184194" y="176007"/>
                </a:lnTo>
                <a:lnTo>
                  <a:pt x="191376" y="174091"/>
                </a:lnTo>
                <a:lnTo>
                  <a:pt x="199021" y="172814"/>
                </a:lnTo>
                <a:lnTo>
                  <a:pt x="206976" y="171962"/>
                </a:lnTo>
                <a:lnTo>
                  <a:pt x="214184" y="171395"/>
                </a:lnTo>
                <a:lnTo>
                  <a:pt x="220894" y="171016"/>
                </a:lnTo>
                <a:lnTo>
                  <a:pt x="227272" y="170764"/>
                </a:lnTo>
                <a:lnTo>
                  <a:pt x="234382" y="171548"/>
                </a:lnTo>
                <a:lnTo>
                  <a:pt x="241980" y="173023"/>
                </a:lnTo>
                <a:lnTo>
                  <a:pt x="249902" y="174960"/>
                </a:lnTo>
                <a:lnTo>
                  <a:pt x="258041" y="177203"/>
                </a:lnTo>
                <a:lnTo>
                  <a:pt x="274705" y="182235"/>
                </a:lnTo>
                <a:lnTo>
                  <a:pt x="282196" y="184911"/>
                </a:lnTo>
                <a:lnTo>
                  <a:pt x="289096" y="187647"/>
                </a:lnTo>
                <a:lnTo>
                  <a:pt x="295600" y="190424"/>
                </a:lnTo>
                <a:lnTo>
                  <a:pt x="301842" y="194179"/>
                </a:lnTo>
                <a:lnTo>
                  <a:pt x="307908" y="198588"/>
                </a:lnTo>
                <a:lnTo>
                  <a:pt x="318775" y="208568"/>
                </a:lnTo>
                <a:lnTo>
                  <a:pt x="326780" y="219353"/>
                </a:lnTo>
                <a:lnTo>
                  <a:pt x="333513" y="230496"/>
                </a:lnTo>
                <a:lnTo>
                  <a:pt x="336642" y="236135"/>
                </a:lnTo>
                <a:lnTo>
                  <a:pt x="339680" y="244656"/>
                </a:lnTo>
                <a:lnTo>
                  <a:pt x="342658" y="255100"/>
                </a:lnTo>
                <a:lnTo>
                  <a:pt x="345597" y="266824"/>
                </a:lnTo>
                <a:lnTo>
                  <a:pt x="345650" y="279404"/>
                </a:lnTo>
                <a:lnTo>
                  <a:pt x="343780" y="292552"/>
                </a:lnTo>
                <a:lnTo>
                  <a:pt x="340629" y="306080"/>
                </a:lnTo>
                <a:lnTo>
                  <a:pt x="337576" y="317004"/>
                </a:lnTo>
                <a:lnTo>
                  <a:pt x="334588" y="326192"/>
                </a:lnTo>
                <a:lnTo>
                  <a:pt x="331644" y="334222"/>
                </a:lnTo>
                <a:lnTo>
                  <a:pt x="327776" y="342432"/>
                </a:lnTo>
                <a:lnTo>
                  <a:pt x="323292" y="350764"/>
                </a:lnTo>
                <a:lnTo>
                  <a:pt x="318398" y="359176"/>
                </a:lnTo>
                <a:lnTo>
                  <a:pt x="312278" y="365736"/>
                </a:lnTo>
                <a:lnTo>
                  <a:pt x="305340" y="371062"/>
                </a:lnTo>
                <a:lnTo>
                  <a:pt x="297858" y="375565"/>
                </a:lnTo>
                <a:lnTo>
                  <a:pt x="290963" y="380473"/>
                </a:lnTo>
                <a:lnTo>
                  <a:pt x="284463" y="385649"/>
                </a:lnTo>
                <a:lnTo>
                  <a:pt x="278225" y="391005"/>
                </a:lnTo>
                <a:lnTo>
                  <a:pt x="270255" y="395528"/>
                </a:lnTo>
                <a:lnTo>
                  <a:pt x="261133" y="399496"/>
                </a:lnTo>
                <a:lnTo>
                  <a:pt x="251240" y="403094"/>
                </a:lnTo>
                <a:lnTo>
                  <a:pt x="241789" y="407397"/>
                </a:lnTo>
                <a:lnTo>
                  <a:pt x="232630" y="412171"/>
                </a:lnTo>
                <a:lnTo>
                  <a:pt x="223667" y="417259"/>
                </a:lnTo>
                <a:lnTo>
                  <a:pt x="214833" y="420650"/>
                </a:lnTo>
                <a:lnTo>
                  <a:pt x="206087" y="422912"/>
                </a:lnTo>
                <a:lnTo>
                  <a:pt x="197399" y="424419"/>
                </a:lnTo>
                <a:lnTo>
                  <a:pt x="187797" y="426377"/>
                </a:lnTo>
                <a:lnTo>
                  <a:pt x="166968" y="431092"/>
                </a:lnTo>
                <a:lnTo>
                  <a:pt x="157031" y="433683"/>
                </a:lnTo>
                <a:lnTo>
                  <a:pt x="147550" y="436362"/>
                </a:lnTo>
                <a:lnTo>
                  <a:pt x="138371" y="439102"/>
                </a:lnTo>
                <a:lnTo>
                  <a:pt x="129395" y="440927"/>
                </a:lnTo>
                <a:lnTo>
                  <a:pt x="120554" y="442144"/>
                </a:lnTo>
                <a:lnTo>
                  <a:pt x="111801" y="442956"/>
                </a:lnTo>
                <a:lnTo>
                  <a:pt x="104062" y="443497"/>
                </a:lnTo>
                <a:lnTo>
                  <a:pt x="96997" y="443857"/>
                </a:lnTo>
                <a:lnTo>
                  <a:pt x="90382" y="444098"/>
                </a:lnTo>
                <a:lnTo>
                  <a:pt x="84067" y="443306"/>
                </a:lnTo>
                <a:lnTo>
                  <a:pt x="77952" y="441825"/>
                </a:lnTo>
                <a:lnTo>
                  <a:pt x="71971" y="439886"/>
                </a:lnTo>
                <a:lnTo>
                  <a:pt x="64173" y="438593"/>
                </a:lnTo>
                <a:lnTo>
                  <a:pt x="55164" y="437731"/>
                </a:lnTo>
                <a:lnTo>
                  <a:pt x="45349" y="437156"/>
                </a:lnTo>
                <a:lnTo>
                  <a:pt x="37853" y="435820"/>
                </a:lnTo>
                <a:lnTo>
                  <a:pt x="26983" y="431796"/>
                </a:lnTo>
                <a:lnTo>
                  <a:pt x="18978" y="426833"/>
                </a:lnTo>
                <a:lnTo>
                  <a:pt x="0" y="418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"/>
          <p:cNvSpPr/>
          <p:nvPr/>
        </p:nvSpPr>
        <p:spPr>
          <a:xfrm>
            <a:off x="5037519" y="5769441"/>
            <a:ext cx="326868" cy="419900"/>
          </a:xfrm>
          <a:custGeom>
            <a:avLst/>
            <a:gdLst/>
            <a:ahLst/>
            <a:cxnLst/>
            <a:rect l="0" t="0" r="0" b="0"/>
            <a:pathLst>
              <a:path w="326868" h="419900">
                <a:moveTo>
                  <a:pt x="151701" y="51286"/>
                </a:moveTo>
                <a:lnTo>
                  <a:pt x="147150" y="51286"/>
                </a:lnTo>
                <a:lnTo>
                  <a:pt x="146762" y="50334"/>
                </a:lnTo>
                <a:lnTo>
                  <a:pt x="147455" y="48746"/>
                </a:lnTo>
                <a:lnTo>
                  <a:pt x="148871" y="46736"/>
                </a:lnTo>
                <a:lnTo>
                  <a:pt x="150767" y="45395"/>
                </a:lnTo>
                <a:lnTo>
                  <a:pt x="157985" y="42556"/>
                </a:lnTo>
                <a:lnTo>
                  <a:pt x="166157" y="36105"/>
                </a:lnTo>
                <a:lnTo>
                  <a:pt x="174610" y="28161"/>
                </a:lnTo>
                <a:lnTo>
                  <a:pt x="184101" y="19775"/>
                </a:lnTo>
                <a:lnTo>
                  <a:pt x="193406" y="14104"/>
                </a:lnTo>
                <a:lnTo>
                  <a:pt x="198554" y="11258"/>
                </a:lnTo>
                <a:lnTo>
                  <a:pt x="209354" y="5556"/>
                </a:lnTo>
                <a:lnTo>
                  <a:pt x="215854" y="3655"/>
                </a:lnTo>
                <a:lnTo>
                  <a:pt x="223045" y="2387"/>
                </a:lnTo>
                <a:lnTo>
                  <a:pt x="230696" y="1542"/>
                </a:lnTo>
                <a:lnTo>
                  <a:pt x="237701" y="978"/>
                </a:lnTo>
                <a:lnTo>
                  <a:pt x="244277" y="602"/>
                </a:lnTo>
                <a:lnTo>
                  <a:pt x="255711" y="185"/>
                </a:lnTo>
                <a:lnTo>
                  <a:pt x="263967" y="0"/>
                </a:lnTo>
                <a:lnTo>
                  <a:pt x="273352" y="2457"/>
                </a:lnTo>
                <a:lnTo>
                  <a:pt x="278521" y="4446"/>
                </a:lnTo>
                <a:lnTo>
                  <a:pt x="283873" y="5772"/>
                </a:lnTo>
                <a:lnTo>
                  <a:pt x="289346" y="6656"/>
                </a:lnTo>
                <a:lnTo>
                  <a:pt x="294898" y="7245"/>
                </a:lnTo>
                <a:lnTo>
                  <a:pt x="303609" y="10440"/>
                </a:lnTo>
                <a:lnTo>
                  <a:pt x="307266" y="12625"/>
                </a:lnTo>
                <a:lnTo>
                  <a:pt x="313868" y="20133"/>
                </a:lnTo>
                <a:lnTo>
                  <a:pt x="319978" y="30773"/>
                </a:lnTo>
                <a:lnTo>
                  <a:pt x="322940" y="37611"/>
                </a:lnTo>
                <a:lnTo>
                  <a:pt x="325868" y="45027"/>
                </a:lnTo>
                <a:lnTo>
                  <a:pt x="326867" y="51876"/>
                </a:lnTo>
                <a:lnTo>
                  <a:pt x="325438" y="64566"/>
                </a:lnTo>
                <a:lnTo>
                  <a:pt x="324167" y="76556"/>
                </a:lnTo>
                <a:lnTo>
                  <a:pt x="323828" y="82420"/>
                </a:lnTo>
                <a:lnTo>
                  <a:pt x="321698" y="88235"/>
                </a:lnTo>
                <a:lnTo>
                  <a:pt x="314250" y="99775"/>
                </a:lnTo>
                <a:lnTo>
                  <a:pt x="309596" y="107425"/>
                </a:lnTo>
                <a:lnTo>
                  <a:pt x="304590" y="116335"/>
                </a:lnTo>
                <a:lnTo>
                  <a:pt x="299347" y="126084"/>
                </a:lnTo>
                <a:lnTo>
                  <a:pt x="293946" y="134489"/>
                </a:lnTo>
                <a:lnTo>
                  <a:pt x="288441" y="141997"/>
                </a:lnTo>
                <a:lnTo>
                  <a:pt x="282866" y="148908"/>
                </a:lnTo>
                <a:lnTo>
                  <a:pt x="274131" y="161666"/>
                </a:lnTo>
                <a:lnTo>
                  <a:pt x="266122" y="173686"/>
                </a:lnTo>
                <a:lnTo>
                  <a:pt x="256212" y="185379"/>
                </a:lnTo>
                <a:lnTo>
                  <a:pt x="249950" y="190211"/>
                </a:lnTo>
                <a:lnTo>
                  <a:pt x="242918" y="194385"/>
                </a:lnTo>
                <a:lnTo>
                  <a:pt x="235372" y="198121"/>
                </a:lnTo>
                <a:lnTo>
                  <a:pt x="227484" y="201563"/>
                </a:lnTo>
                <a:lnTo>
                  <a:pt x="219368" y="204811"/>
                </a:lnTo>
                <a:lnTo>
                  <a:pt x="211100" y="207929"/>
                </a:lnTo>
                <a:lnTo>
                  <a:pt x="203682" y="210007"/>
                </a:lnTo>
                <a:lnTo>
                  <a:pt x="196833" y="211393"/>
                </a:lnTo>
                <a:lnTo>
                  <a:pt x="190361" y="212316"/>
                </a:lnTo>
                <a:lnTo>
                  <a:pt x="180631" y="213343"/>
                </a:lnTo>
                <a:lnTo>
                  <a:pt x="173131" y="213799"/>
                </a:lnTo>
                <a:lnTo>
                  <a:pt x="162155" y="214115"/>
                </a:lnTo>
                <a:lnTo>
                  <a:pt x="162480" y="213179"/>
                </a:lnTo>
                <a:lnTo>
                  <a:pt x="165381" y="209599"/>
                </a:lnTo>
                <a:lnTo>
                  <a:pt x="167489" y="208263"/>
                </a:lnTo>
                <a:lnTo>
                  <a:pt x="175005" y="205431"/>
                </a:lnTo>
                <a:lnTo>
                  <a:pt x="180473" y="201392"/>
                </a:lnTo>
                <a:lnTo>
                  <a:pt x="184217" y="199934"/>
                </a:lnTo>
                <a:lnTo>
                  <a:pt x="193457" y="198315"/>
                </a:lnTo>
                <a:lnTo>
                  <a:pt x="200493" y="197883"/>
                </a:lnTo>
                <a:lnTo>
                  <a:pt x="218471" y="197403"/>
                </a:lnTo>
                <a:lnTo>
                  <a:pt x="259625" y="197052"/>
                </a:lnTo>
                <a:lnTo>
                  <a:pt x="264608" y="197994"/>
                </a:lnTo>
                <a:lnTo>
                  <a:pt x="272684" y="201580"/>
                </a:lnTo>
                <a:lnTo>
                  <a:pt x="287136" y="208953"/>
                </a:lnTo>
                <a:lnTo>
                  <a:pt x="295397" y="214388"/>
                </a:lnTo>
                <a:lnTo>
                  <a:pt x="298933" y="217171"/>
                </a:lnTo>
                <a:lnTo>
                  <a:pt x="301291" y="219978"/>
                </a:lnTo>
                <a:lnTo>
                  <a:pt x="302863" y="222802"/>
                </a:lnTo>
                <a:lnTo>
                  <a:pt x="303910" y="225638"/>
                </a:lnTo>
                <a:lnTo>
                  <a:pt x="307614" y="231329"/>
                </a:lnTo>
                <a:lnTo>
                  <a:pt x="309935" y="234179"/>
                </a:lnTo>
                <a:lnTo>
                  <a:pt x="311483" y="237985"/>
                </a:lnTo>
                <a:lnTo>
                  <a:pt x="313202" y="247294"/>
                </a:lnTo>
                <a:lnTo>
                  <a:pt x="311426" y="260320"/>
                </a:lnTo>
                <a:lnTo>
                  <a:pt x="309619" y="267795"/>
                </a:lnTo>
                <a:lnTo>
                  <a:pt x="307462" y="274683"/>
                </a:lnTo>
                <a:lnTo>
                  <a:pt x="297156" y="301965"/>
                </a:lnTo>
                <a:lnTo>
                  <a:pt x="294391" y="309846"/>
                </a:lnTo>
                <a:lnTo>
                  <a:pt x="290642" y="317004"/>
                </a:lnTo>
                <a:lnTo>
                  <a:pt x="281397" y="330039"/>
                </a:lnTo>
                <a:lnTo>
                  <a:pt x="276265" y="336181"/>
                </a:lnTo>
                <a:lnTo>
                  <a:pt x="270939" y="342181"/>
                </a:lnTo>
                <a:lnTo>
                  <a:pt x="265483" y="348086"/>
                </a:lnTo>
                <a:lnTo>
                  <a:pt x="258988" y="353928"/>
                </a:lnTo>
                <a:lnTo>
                  <a:pt x="251801" y="359727"/>
                </a:lnTo>
                <a:lnTo>
                  <a:pt x="244152" y="365499"/>
                </a:lnTo>
                <a:lnTo>
                  <a:pt x="237147" y="371251"/>
                </a:lnTo>
                <a:lnTo>
                  <a:pt x="230572" y="376991"/>
                </a:lnTo>
                <a:lnTo>
                  <a:pt x="224284" y="382723"/>
                </a:lnTo>
                <a:lnTo>
                  <a:pt x="217235" y="387497"/>
                </a:lnTo>
                <a:lnTo>
                  <a:pt x="209677" y="391631"/>
                </a:lnTo>
                <a:lnTo>
                  <a:pt x="187929" y="402002"/>
                </a:lnTo>
                <a:lnTo>
                  <a:pt x="163513" y="414039"/>
                </a:lnTo>
                <a:lnTo>
                  <a:pt x="156718" y="415994"/>
                </a:lnTo>
                <a:lnTo>
                  <a:pt x="149331" y="417298"/>
                </a:lnTo>
                <a:lnTo>
                  <a:pt x="141548" y="418166"/>
                </a:lnTo>
                <a:lnTo>
                  <a:pt x="134455" y="418745"/>
                </a:lnTo>
                <a:lnTo>
                  <a:pt x="127821" y="419131"/>
                </a:lnTo>
                <a:lnTo>
                  <a:pt x="121493" y="419389"/>
                </a:lnTo>
                <a:lnTo>
                  <a:pt x="89833" y="419751"/>
                </a:lnTo>
                <a:lnTo>
                  <a:pt x="6186" y="419899"/>
                </a:lnTo>
                <a:lnTo>
                  <a:pt x="3256" y="418949"/>
                </a:lnTo>
                <a:lnTo>
                  <a:pt x="1302" y="417362"/>
                </a:lnTo>
                <a:lnTo>
                  <a:pt x="0" y="415352"/>
                </a:lnTo>
                <a:lnTo>
                  <a:pt x="84" y="413059"/>
                </a:lnTo>
                <a:lnTo>
                  <a:pt x="1093" y="410578"/>
                </a:lnTo>
                <a:lnTo>
                  <a:pt x="5968" y="402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"/>
          <p:cNvSpPr/>
          <p:nvPr/>
        </p:nvSpPr>
        <p:spPr>
          <a:xfrm>
            <a:off x="5634990" y="5778004"/>
            <a:ext cx="317183" cy="34151"/>
          </a:xfrm>
          <a:custGeom>
            <a:avLst/>
            <a:gdLst/>
            <a:ahLst/>
            <a:cxnLst/>
            <a:rect l="0" t="0" r="0" b="0"/>
            <a:pathLst>
              <a:path w="317183" h="34151">
                <a:moveTo>
                  <a:pt x="0" y="34150"/>
                </a:moveTo>
                <a:lnTo>
                  <a:pt x="44468" y="34150"/>
                </a:lnTo>
                <a:lnTo>
                  <a:pt x="48695" y="33198"/>
                </a:lnTo>
                <a:lnTo>
                  <a:pt x="53418" y="31611"/>
                </a:lnTo>
                <a:lnTo>
                  <a:pt x="58472" y="29600"/>
                </a:lnTo>
                <a:lnTo>
                  <a:pt x="63746" y="27307"/>
                </a:lnTo>
                <a:lnTo>
                  <a:pt x="74687" y="22219"/>
                </a:lnTo>
                <a:lnTo>
                  <a:pt x="80271" y="20481"/>
                </a:lnTo>
                <a:lnTo>
                  <a:pt x="85899" y="19323"/>
                </a:lnTo>
                <a:lnTo>
                  <a:pt x="91556" y="18550"/>
                </a:lnTo>
                <a:lnTo>
                  <a:pt x="98184" y="17083"/>
                </a:lnTo>
                <a:lnTo>
                  <a:pt x="105461" y="15152"/>
                </a:lnTo>
                <a:lnTo>
                  <a:pt x="113170" y="12913"/>
                </a:lnTo>
                <a:lnTo>
                  <a:pt x="124024" y="10467"/>
                </a:lnTo>
                <a:lnTo>
                  <a:pt x="151324" y="5210"/>
                </a:lnTo>
                <a:lnTo>
                  <a:pt x="162795" y="3426"/>
                </a:lnTo>
                <a:lnTo>
                  <a:pt x="172347" y="2238"/>
                </a:lnTo>
                <a:lnTo>
                  <a:pt x="180620" y="1445"/>
                </a:lnTo>
                <a:lnTo>
                  <a:pt x="191851" y="918"/>
                </a:lnTo>
                <a:lnTo>
                  <a:pt x="219569" y="330"/>
                </a:lnTo>
                <a:lnTo>
                  <a:pt x="267305" y="0"/>
                </a:lnTo>
                <a:lnTo>
                  <a:pt x="280121" y="906"/>
                </a:lnTo>
                <a:lnTo>
                  <a:pt x="290569" y="2462"/>
                </a:lnTo>
                <a:lnTo>
                  <a:pt x="317182" y="8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"/>
          <p:cNvSpPr/>
          <p:nvPr/>
        </p:nvSpPr>
        <p:spPr>
          <a:xfrm>
            <a:off x="5587188" y="5949814"/>
            <a:ext cx="390703" cy="50937"/>
          </a:xfrm>
          <a:custGeom>
            <a:avLst/>
            <a:gdLst/>
            <a:ahLst/>
            <a:cxnLst/>
            <a:rect l="0" t="0" r="0" b="0"/>
            <a:pathLst>
              <a:path w="390703" h="50937">
                <a:moveTo>
                  <a:pt x="4939" y="50936"/>
                </a:moveTo>
                <a:lnTo>
                  <a:pt x="389" y="50936"/>
                </a:lnTo>
                <a:lnTo>
                  <a:pt x="0" y="49983"/>
                </a:lnTo>
                <a:lnTo>
                  <a:pt x="694" y="48396"/>
                </a:lnTo>
                <a:lnTo>
                  <a:pt x="2109" y="46385"/>
                </a:lnTo>
                <a:lnTo>
                  <a:pt x="4005" y="45044"/>
                </a:lnTo>
                <a:lnTo>
                  <a:pt x="8651" y="43555"/>
                </a:lnTo>
                <a:lnTo>
                  <a:pt x="12176" y="42205"/>
                </a:lnTo>
                <a:lnTo>
                  <a:pt x="16431" y="40353"/>
                </a:lnTo>
                <a:lnTo>
                  <a:pt x="21173" y="38165"/>
                </a:lnTo>
                <a:lnTo>
                  <a:pt x="27192" y="36707"/>
                </a:lnTo>
                <a:lnTo>
                  <a:pt x="34062" y="35735"/>
                </a:lnTo>
                <a:lnTo>
                  <a:pt x="41499" y="35087"/>
                </a:lnTo>
                <a:lnTo>
                  <a:pt x="48362" y="33702"/>
                </a:lnTo>
                <a:lnTo>
                  <a:pt x="54843" y="31827"/>
                </a:lnTo>
                <a:lnTo>
                  <a:pt x="61068" y="29624"/>
                </a:lnTo>
                <a:lnTo>
                  <a:pt x="70934" y="27203"/>
                </a:lnTo>
                <a:lnTo>
                  <a:pt x="83225" y="24636"/>
                </a:lnTo>
                <a:lnTo>
                  <a:pt x="97135" y="21973"/>
                </a:lnTo>
                <a:lnTo>
                  <a:pt x="109266" y="19244"/>
                </a:lnTo>
                <a:lnTo>
                  <a:pt x="120210" y="16474"/>
                </a:lnTo>
                <a:lnTo>
                  <a:pt x="130364" y="13673"/>
                </a:lnTo>
                <a:lnTo>
                  <a:pt x="142848" y="10854"/>
                </a:lnTo>
                <a:lnTo>
                  <a:pt x="171959" y="5182"/>
                </a:lnTo>
                <a:lnTo>
                  <a:pt x="187724" y="3288"/>
                </a:lnTo>
                <a:lnTo>
                  <a:pt x="203948" y="2026"/>
                </a:lnTo>
                <a:lnTo>
                  <a:pt x="220479" y="1184"/>
                </a:lnTo>
                <a:lnTo>
                  <a:pt x="251547" y="249"/>
                </a:lnTo>
                <a:lnTo>
                  <a:pt x="266500" y="0"/>
                </a:lnTo>
                <a:lnTo>
                  <a:pt x="283135" y="785"/>
                </a:lnTo>
                <a:lnTo>
                  <a:pt x="300893" y="2262"/>
                </a:lnTo>
                <a:lnTo>
                  <a:pt x="333642" y="5491"/>
                </a:lnTo>
                <a:lnTo>
                  <a:pt x="345042" y="6352"/>
                </a:lnTo>
                <a:lnTo>
                  <a:pt x="354547" y="6925"/>
                </a:lnTo>
                <a:lnTo>
                  <a:pt x="362788" y="8261"/>
                </a:lnTo>
                <a:lnTo>
                  <a:pt x="370187" y="10103"/>
                </a:lnTo>
                <a:lnTo>
                  <a:pt x="390702" y="166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"/>
          <p:cNvSpPr/>
          <p:nvPr/>
        </p:nvSpPr>
        <p:spPr>
          <a:xfrm>
            <a:off x="6180442" y="5640704"/>
            <a:ext cx="263349" cy="445618"/>
          </a:xfrm>
          <a:custGeom>
            <a:avLst/>
            <a:gdLst/>
            <a:ahLst/>
            <a:cxnLst/>
            <a:rect l="0" t="0" r="0" b="0"/>
            <a:pathLst>
              <a:path w="263349" h="445618">
                <a:moveTo>
                  <a:pt x="80340" y="0"/>
                </a:moveTo>
                <a:lnTo>
                  <a:pt x="66687" y="0"/>
                </a:lnTo>
                <a:lnTo>
                  <a:pt x="62666" y="953"/>
                </a:lnTo>
                <a:lnTo>
                  <a:pt x="59985" y="2541"/>
                </a:lnTo>
                <a:lnTo>
                  <a:pt x="56054" y="7797"/>
                </a:lnTo>
                <a:lnTo>
                  <a:pt x="51131" y="16483"/>
                </a:lnTo>
                <a:lnTo>
                  <a:pt x="48308" y="26694"/>
                </a:lnTo>
                <a:lnTo>
                  <a:pt x="46101" y="37582"/>
                </a:lnTo>
                <a:lnTo>
                  <a:pt x="29700" y="83984"/>
                </a:lnTo>
                <a:lnTo>
                  <a:pt x="26577" y="96947"/>
                </a:lnTo>
                <a:lnTo>
                  <a:pt x="24496" y="109399"/>
                </a:lnTo>
                <a:lnTo>
                  <a:pt x="23108" y="121510"/>
                </a:lnTo>
                <a:lnTo>
                  <a:pt x="20278" y="138157"/>
                </a:lnTo>
                <a:lnTo>
                  <a:pt x="8146" y="200639"/>
                </a:lnTo>
                <a:lnTo>
                  <a:pt x="1264" y="241891"/>
                </a:lnTo>
                <a:lnTo>
                  <a:pt x="0" y="264131"/>
                </a:lnTo>
                <a:lnTo>
                  <a:pt x="110" y="287530"/>
                </a:lnTo>
                <a:lnTo>
                  <a:pt x="1136" y="311702"/>
                </a:lnTo>
                <a:lnTo>
                  <a:pt x="2772" y="329722"/>
                </a:lnTo>
                <a:lnTo>
                  <a:pt x="4816" y="343640"/>
                </a:lnTo>
                <a:lnTo>
                  <a:pt x="7131" y="354823"/>
                </a:lnTo>
                <a:lnTo>
                  <a:pt x="9626" y="365137"/>
                </a:lnTo>
                <a:lnTo>
                  <a:pt x="12242" y="374869"/>
                </a:lnTo>
                <a:lnTo>
                  <a:pt x="14939" y="384216"/>
                </a:lnTo>
                <a:lnTo>
                  <a:pt x="17689" y="392352"/>
                </a:lnTo>
                <a:lnTo>
                  <a:pt x="20476" y="399680"/>
                </a:lnTo>
                <a:lnTo>
                  <a:pt x="23285" y="406471"/>
                </a:lnTo>
                <a:lnTo>
                  <a:pt x="27063" y="411951"/>
                </a:lnTo>
                <a:lnTo>
                  <a:pt x="31488" y="416557"/>
                </a:lnTo>
                <a:lnTo>
                  <a:pt x="36342" y="420579"/>
                </a:lnTo>
                <a:lnTo>
                  <a:pt x="41483" y="424214"/>
                </a:lnTo>
                <a:lnTo>
                  <a:pt x="46815" y="427589"/>
                </a:lnTo>
                <a:lnTo>
                  <a:pt x="52276" y="430793"/>
                </a:lnTo>
                <a:lnTo>
                  <a:pt x="56867" y="433881"/>
                </a:lnTo>
                <a:lnTo>
                  <a:pt x="64510" y="439851"/>
                </a:lnTo>
                <a:lnTo>
                  <a:pt x="69787" y="441825"/>
                </a:lnTo>
                <a:lnTo>
                  <a:pt x="76162" y="443140"/>
                </a:lnTo>
                <a:lnTo>
                  <a:pt x="83270" y="444017"/>
                </a:lnTo>
                <a:lnTo>
                  <a:pt x="89914" y="444601"/>
                </a:lnTo>
                <a:lnTo>
                  <a:pt x="96247" y="444991"/>
                </a:lnTo>
                <a:lnTo>
                  <a:pt x="108365" y="445424"/>
                </a:lnTo>
                <a:lnTo>
                  <a:pt x="120100" y="445617"/>
                </a:lnTo>
                <a:lnTo>
                  <a:pt x="125897" y="444716"/>
                </a:lnTo>
                <a:lnTo>
                  <a:pt x="131666" y="443163"/>
                </a:lnTo>
                <a:lnTo>
                  <a:pt x="159164" y="433825"/>
                </a:lnTo>
                <a:lnTo>
                  <a:pt x="166227" y="431140"/>
                </a:lnTo>
                <a:lnTo>
                  <a:pt x="172841" y="428396"/>
                </a:lnTo>
                <a:lnTo>
                  <a:pt x="179155" y="425616"/>
                </a:lnTo>
                <a:lnTo>
                  <a:pt x="185269" y="421857"/>
                </a:lnTo>
                <a:lnTo>
                  <a:pt x="191250" y="417445"/>
                </a:lnTo>
                <a:lnTo>
                  <a:pt x="197142" y="412600"/>
                </a:lnTo>
                <a:lnTo>
                  <a:pt x="202976" y="408417"/>
                </a:lnTo>
                <a:lnTo>
                  <a:pt x="208770" y="404676"/>
                </a:lnTo>
                <a:lnTo>
                  <a:pt x="214538" y="401229"/>
                </a:lnTo>
                <a:lnTo>
                  <a:pt x="219335" y="396074"/>
                </a:lnTo>
                <a:lnTo>
                  <a:pt x="227205" y="382725"/>
                </a:lnTo>
                <a:lnTo>
                  <a:pt x="236992" y="363697"/>
                </a:lnTo>
                <a:lnTo>
                  <a:pt x="240972" y="354859"/>
                </a:lnTo>
                <a:lnTo>
                  <a:pt x="250475" y="332341"/>
                </a:lnTo>
                <a:lnTo>
                  <a:pt x="254723" y="319669"/>
                </a:lnTo>
                <a:lnTo>
                  <a:pt x="258507" y="306458"/>
                </a:lnTo>
                <a:lnTo>
                  <a:pt x="261984" y="292888"/>
                </a:lnTo>
                <a:lnTo>
                  <a:pt x="263348" y="282889"/>
                </a:lnTo>
                <a:lnTo>
                  <a:pt x="263306" y="275270"/>
                </a:lnTo>
                <a:lnTo>
                  <a:pt x="262325" y="269239"/>
                </a:lnTo>
                <a:lnTo>
                  <a:pt x="258694" y="259997"/>
                </a:lnTo>
                <a:lnTo>
                  <a:pt x="256393" y="256199"/>
                </a:lnTo>
                <a:lnTo>
                  <a:pt x="248756" y="249439"/>
                </a:lnTo>
                <a:lnTo>
                  <a:pt x="244052" y="246303"/>
                </a:lnTo>
                <a:lnTo>
                  <a:pt x="236286" y="242818"/>
                </a:lnTo>
                <a:lnTo>
                  <a:pt x="232881" y="241889"/>
                </a:lnTo>
                <a:lnTo>
                  <a:pt x="229659" y="242222"/>
                </a:lnTo>
                <a:lnTo>
                  <a:pt x="226559" y="243396"/>
                </a:lnTo>
                <a:lnTo>
                  <a:pt x="218668" y="247242"/>
                </a:lnTo>
                <a:lnTo>
                  <a:pt x="212564" y="249600"/>
                </a:lnTo>
                <a:lnTo>
                  <a:pt x="205637" y="252125"/>
                </a:lnTo>
                <a:lnTo>
                  <a:pt x="200066" y="254762"/>
                </a:lnTo>
                <a:lnTo>
                  <a:pt x="195400" y="257471"/>
                </a:lnTo>
                <a:lnTo>
                  <a:pt x="191337" y="260230"/>
                </a:lnTo>
                <a:lnTo>
                  <a:pt x="186723" y="263974"/>
                </a:lnTo>
                <a:lnTo>
                  <a:pt x="181742" y="268376"/>
                </a:lnTo>
                <a:lnTo>
                  <a:pt x="176516" y="273215"/>
                </a:lnTo>
                <a:lnTo>
                  <a:pt x="169223" y="281204"/>
                </a:lnTo>
                <a:lnTo>
                  <a:pt x="160550" y="291292"/>
                </a:lnTo>
                <a:lnTo>
                  <a:pt x="150959" y="302780"/>
                </a:lnTo>
                <a:lnTo>
                  <a:pt x="141706" y="315201"/>
                </a:lnTo>
                <a:lnTo>
                  <a:pt x="132681" y="328244"/>
                </a:lnTo>
                <a:lnTo>
                  <a:pt x="123806" y="341702"/>
                </a:lnTo>
                <a:lnTo>
                  <a:pt x="114080" y="357341"/>
                </a:lnTo>
                <a:lnTo>
                  <a:pt x="93113" y="392499"/>
                </a:lnTo>
                <a:lnTo>
                  <a:pt x="86951" y="405494"/>
                </a:lnTo>
                <a:lnTo>
                  <a:pt x="83795" y="415109"/>
                </a:lnTo>
                <a:lnTo>
                  <a:pt x="81022" y="432835"/>
                </a:lnTo>
                <a:lnTo>
                  <a:pt x="81747" y="434289"/>
                </a:lnTo>
                <a:lnTo>
                  <a:pt x="83183" y="435259"/>
                </a:lnTo>
                <a:lnTo>
                  <a:pt x="97485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"/>
          <p:cNvSpPr/>
          <p:nvPr/>
        </p:nvSpPr>
        <p:spPr>
          <a:xfrm>
            <a:off x="6655117" y="5710687"/>
            <a:ext cx="437199" cy="75751"/>
          </a:xfrm>
          <a:custGeom>
            <a:avLst/>
            <a:gdLst/>
            <a:ahLst/>
            <a:cxnLst/>
            <a:rect l="0" t="0" r="0" b="0"/>
            <a:pathLst>
              <a:path w="437199" h="75751">
                <a:moveTo>
                  <a:pt x="0" y="75750"/>
                </a:moveTo>
                <a:lnTo>
                  <a:pt x="13652" y="71200"/>
                </a:lnTo>
                <a:lnTo>
                  <a:pt x="25435" y="68965"/>
                </a:lnTo>
                <a:lnTo>
                  <a:pt x="37975" y="67020"/>
                </a:lnTo>
                <a:lnTo>
                  <a:pt x="45319" y="65167"/>
                </a:lnTo>
                <a:lnTo>
                  <a:pt x="53073" y="62980"/>
                </a:lnTo>
                <a:lnTo>
                  <a:pt x="63004" y="60569"/>
                </a:lnTo>
                <a:lnTo>
                  <a:pt x="122327" y="47058"/>
                </a:lnTo>
                <a:lnTo>
                  <a:pt x="136796" y="42335"/>
                </a:lnTo>
                <a:lnTo>
                  <a:pt x="153110" y="36328"/>
                </a:lnTo>
                <a:lnTo>
                  <a:pt x="185206" y="23939"/>
                </a:lnTo>
                <a:lnTo>
                  <a:pt x="208997" y="15258"/>
                </a:lnTo>
                <a:lnTo>
                  <a:pt x="221246" y="12562"/>
                </a:lnTo>
                <a:lnTo>
                  <a:pt x="234175" y="10765"/>
                </a:lnTo>
                <a:lnTo>
                  <a:pt x="331758" y="1752"/>
                </a:lnTo>
                <a:lnTo>
                  <a:pt x="348807" y="701"/>
                </a:lnTo>
                <a:lnTo>
                  <a:pt x="363983" y="0"/>
                </a:lnTo>
                <a:lnTo>
                  <a:pt x="377911" y="485"/>
                </a:lnTo>
                <a:lnTo>
                  <a:pt x="391005" y="1761"/>
                </a:lnTo>
                <a:lnTo>
                  <a:pt x="417478" y="5567"/>
                </a:lnTo>
                <a:lnTo>
                  <a:pt x="437198" y="157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"/>
          <p:cNvSpPr/>
          <p:nvPr/>
        </p:nvSpPr>
        <p:spPr>
          <a:xfrm>
            <a:off x="6835140" y="5640704"/>
            <a:ext cx="34291" cy="428626"/>
          </a:xfrm>
          <a:custGeom>
            <a:avLst/>
            <a:gdLst/>
            <a:ahLst/>
            <a:cxnLst/>
            <a:rect l="0" t="0" r="0" b="0"/>
            <a:pathLst>
              <a:path w="34291" h="428626">
                <a:moveTo>
                  <a:pt x="0" y="0"/>
                </a:moveTo>
                <a:lnTo>
                  <a:pt x="0" y="35796"/>
                </a:lnTo>
                <a:lnTo>
                  <a:pt x="1904" y="46724"/>
                </a:lnTo>
                <a:lnTo>
                  <a:pt x="5079" y="59725"/>
                </a:lnTo>
                <a:lnTo>
                  <a:pt x="9101" y="74107"/>
                </a:lnTo>
                <a:lnTo>
                  <a:pt x="11783" y="86552"/>
                </a:lnTo>
                <a:lnTo>
                  <a:pt x="13570" y="97707"/>
                </a:lnTo>
                <a:lnTo>
                  <a:pt x="20989" y="158895"/>
                </a:lnTo>
                <a:lnTo>
                  <a:pt x="22565" y="192608"/>
                </a:lnTo>
                <a:lnTo>
                  <a:pt x="25736" y="323981"/>
                </a:lnTo>
                <a:lnTo>
                  <a:pt x="27634" y="354100"/>
                </a:lnTo>
                <a:lnTo>
                  <a:pt x="3429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"/>
          <p:cNvSpPr/>
          <p:nvPr/>
        </p:nvSpPr>
        <p:spPr>
          <a:xfrm>
            <a:off x="7187114" y="5580697"/>
            <a:ext cx="333827" cy="197092"/>
          </a:xfrm>
          <a:custGeom>
            <a:avLst/>
            <a:gdLst/>
            <a:ahLst/>
            <a:cxnLst/>
            <a:rect l="0" t="0" r="0" b="0"/>
            <a:pathLst>
              <a:path w="333827" h="197092">
                <a:moveTo>
                  <a:pt x="42361" y="0"/>
                </a:moveTo>
                <a:lnTo>
                  <a:pt x="49741" y="0"/>
                </a:lnTo>
                <a:lnTo>
                  <a:pt x="50139" y="5715"/>
                </a:lnTo>
                <a:lnTo>
                  <a:pt x="50580" y="27305"/>
                </a:lnTo>
                <a:lnTo>
                  <a:pt x="49745" y="39159"/>
                </a:lnTo>
                <a:lnTo>
                  <a:pt x="48236" y="50870"/>
                </a:lnTo>
                <a:lnTo>
                  <a:pt x="46278" y="62489"/>
                </a:lnTo>
                <a:lnTo>
                  <a:pt x="44019" y="73092"/>
                </a:lnTo>
                <a:lnTo>
                  <a:pt x="41561" y="83018"/>
                </a:lnTo>
                <a:lnTo>
                  <a:pt x="38971" y="92493"/>
                </a:lnTo>
                <a:lnTo>
                  <a:pt x="36290" y="100714"/>
                </a:lnTo>
                <a:lnTo>
                  <a:pt x="33552" y="108101"/>
                </a:lnTo>
                <a:lnTo>
                  <a:pt x="30773" y="114929"/>
                </a:lnTo>
                <a:lnTo>
                  <a:pt x="27968" y="121387"/>
                </a:lnTo>
                <a:lnTo>
                  <a:pt x="22311" y="133642"/>
                </a:lnTo>
                <a:lnTo>
                  <a:pt x="13772" y="151252"/>
                </a:lnTo>
                <a:lnTo>
                  <a:pt x="10919" y="156080"/>
                </a:lnTo>
                <a:lnTo>
                  <a:pt x="8065" y="160251"/>
                </a:lnTo>
                <a:lnTo>
                  <a:pt x="5209" y="163984"/>
                </a:lnTo>
                <a:lnTo>
                  <a:pt x="3306" y="167425"/>
                </a:lnTo>
                <a:lnTo>
                  <a:pt x="2037" y="170672"/>
                </a:lnTo>
                <a:lnTo>
                  <a:pt x="1190" y="173789"/>
                </a:lnTo>
                <a:lnTo>
                  <a:pt x="626" y="177772"/>
                </a:lnTo>
                <a:lnTo>
                  <a:pt x="251" y="182332"/>
                </a:lnTo>
                <a:lnTo>
                  <a:pt x="0" y="187278"/>
                </a:lnTo>
                <a:lnTo>
                  <a:pt x="786" y="190574"/>
                </a:lnTo>
                <a:lnTo>
                  <a:pt x="2261" y="192772"/>
                </a:lnTo>
                <a:lnTo>
                  <a:pt x="4197" y="194237"/>
                </a:lnTo>
                <a:lnTo>
                  <a:pt x="11429" y="195865"/>
                </a:lnTo>
                <a:lnTo>
                  <a:pt x="20994" y="196589"/>
                </a:lnTo>
                <a:lnTo>
                  <a:pt x="31594" y="196910"/>
                </a:lnTo>
                <a:lnTo>
                  <a:pt x="57374" y="197091"/>
                </a:lnTo>
                <a:lnTo>
                  <a:pt x="67609" y="196164"/>
                </a:lnTo>
                <a:lnTo>
                  <a:pt x="78244" y="194594"/>
                </a:lnTo>
                <a:lnTo>
                  <a:pt x="89142" y="192594"/>
                </a:lnTo>
                <a:lnTo>
                  <a:pt x="100218" y="190309"/>
                </a:lnTo>
                <a:lnTo>
                  <a:pt x="122685" y="185229"/>
                </a:lnTo>
                <a:lnTo>
                  <a:pt x="134963" y="183494"/>
                </a:lnTo>
                <a:lnTo>
                  <a:pt x="147911" y="182337"/>
                </a:lnTo>
                <a:lnTo>
                  <a:pt x="161304" y="181565"/>
                </a:lnTo>
                <a:lnTo>
                  <a:pt x="206667" y="180708"/>
                </a:lnTo>
                <a:lnTo>
                  <a:pt x="283414" y="180158"/>
                </a:lnTo>
                <a:lnTo>
                  <a:pt x="292598" y="179160"/>
                </a:lnTo>
                <a:lnTo>
                  <a:pt x="299673" y="177543"/>
                </a:lnTo>
                <a:lnTo>
                  <a:pt x="305342" y="175512"/>
                </a:lnTo>
                <a:lnTo>
                  <a:pt x="311026" y="173206"/>
                </a:lnTo>
                <a:lnTo>
                  <a:pt x="316721" y="170715"/>
                </a:lnTo>
                <a:lnTo>
                  <a:pt x="333826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"/>
          <p:cNvSpPr/>
          <p:nvPr/>
        </p:nvSpPr>
        <p:spPr>
          <a:xfrm>
            <a:off x="7358062" y="5541468"/>
            <a:ext cx="102871" cy="545008"/>
          </a:xfrm>
          <a:custGeom>
            <a:avLst/>
            <a:gdLst/>
            <a:ahLst/>
            <a:cxnLst/>
            <a:rect l="0" t="0" r="0" b="0"/>
            <a:pathLst>
              <a:path w="102871" h="545008">
                <a:moveTo>
                  <a:pt x="102870" y="4939"/>
                </a:moveTo>
                <a:lnTo>
                  <a:pt x="89218" y="389"/>
                </a:lnTo>
                <a:lnTo>
                  <a:pt x="83291" y="0"/>
                </a:lnTo>
                <a:lnTo>
                  <a:pt x="77435" y="694"/>
                </a:lnTo>
                <a:lnTo>
                  <a:pt x="63450" y="4101"/>
                </a:lnTo>
                <a:lnTo>
                  <a:pt x="61350" y="5332"/>
                </a:lnTo>
                <a:lnTo>
                  <a:pt x="58998" y="7107"/>
                </a:lnTo>
                <a:lnTo>
                  <a:pt x="56477" y="9242"/>
                </a:lnTo>
                <a:lnTo>
                  <a:pt x="54796" y="11617"/>
                </a:lnTo>
                <a:lnTo>
                  <a:pt x="52929" y="16797"/>
                </a:lnTo>
                <a:lnTo>
                  <a:pt x="50778" y="37585"/>
                </a:lnTo>
                <a:lnTo>
                  <a:pt x="47016" y="59136"/>
                </a:lnTo>
                <a:lnTo>
                  <a:pt x="45631" y="73455"/>
                </a:lnTo>
                <a:lnTo>
                  <a:pt x="44708" y="89670"/>
                </a:lnTo>
                <a:lnTo>
                  <a:pt x="43683" y="123560"/>
                </a:lnTo>
                <a:lnTo>
                  <a:pt x="43228" y="154497"/>
                </a:lnTo>
                <a:lnTo>
                  <a:pt x="40484" y="209522"/>
                </a:lnTo>
                <a:lnTo>
                  <a:pt x="38420" y="244197"/>
                </a:lnTo>
                <a:lnTo>
                  <a:pt x="36091" y="271124"/>
                </a:lnTo>
                <a:lnTo>
                  <a:pt x="33586" y="292886"/>
                </a:lnTo>
                <a:lnTo>
                  <a:pt x="30963" y="311204"/>
                </a:lnTo>
                <a:lnTo>
                  <a:pt x="28262" y="337703"/>
                </a:lnTo>
                <a:lnTo>
                  <a:pt x="22721" y="405247"/>
                </a:lnTo>
                <a:lnTo>
                  <a:pt x="19624" y="457491"/>
                </a:lnTo>
                <a:lnTo>
                  <a:pt x="18797" y="478090"/>
                </a:lnTo>
                <a:lnTo>
                  <a:pt x="17294" y="492776"/>
                </a:lnTo>
                <a:lnTo>
                  <a:pt x="15339" y="503519"/>
                </a:lnTo>
                <a:lnTo>
                  <a:pt x="13084" y="511633"/>
                </a:lnTo>
                <a:lnTo>
                  <a:pt x="10578" y="525729"/>
                </a:lnTo>
                <a:lnTo>
                  <a:pt x="9909" y="532155"/>
                </a:lnTo>
                <a:lnTo>
                  <a:pt x="8511" y="536439"/>
                </a:lnTo>
                <a:lnTo>
                  <a:pt x="6627" y="539294"/>
                </a:lnTo>
                <a:lnTo>
                  <a:pt x="0" y="545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"/>
          <p:cNvSpPr/>
          <p:nvPr/>
        </p:nvSpPr>
        <p:spPr>
          <a:xfrm>
            <a:off x="4976588" y="4732020"/>
            <a:ext cx="281213" cy="188563"/>
          </a:xfrm>
          <a:custGeom>
            <a:avLst/>
            <a:gdLst/>
            <a:ahLst/>
            <a:cxnLst/>
            <a:rect l="0" t="0" r="0" b="0"/>
            <a:pathLst>
              <a:path w="281213" h="188563">
                <a:moveTo>
                  <a:pt x="195487" y="0"/>
                </a:moveTo>
                <a:lnTo>
                  <a:pt x="190936" y="13652"/>
                </a:lnTo>
                <a:lnTo>
                  <a:pt x="187690" y="19579"/>
                </a:lnTo>
                <a:lnTo>
                  <a:pt x="183621" y="25435"/>
                </a:lnTo>
                <a:lnTo>
                  <a:pt x="179004" y="31244"/>
                </a:lnTo>
                <a:lnTo>
                  <a:pt x="174973" y="36069"/>
                </a:lnTo>
                <a:lnTo>
                  <a:pt x="171333" y="40239"/>
                </a:lnTo>
                <a:lnTo>
                  <a:pt x="167954" y="43971"/>
                </a:lnTo>
                <a:lnTo>
                  <a:pt x="108403" y="104166"/>
                </a:lnTo>
                <a:lnTo>
                  <a:pt x="101236" y="110401"/>
                </a:lnTo>
                <a:lnTo>
                  <a:pt x="94553" y="115511"/>
                </a:lnTo>
                <a:lnTo>
                  <a:pt x="88192" y="119870"/>
                </a:lnTo>
                <a:lnTo>
                  <a:pt x="70965" y="132333"/>
                </a:lnTo>
                <a:lnTo>
                  <a:pt x="61037" y="139657"/>
                </a:lnTo>
                <a:lnTo>
                  <a:pt x="52514" y="145492"/>
                </a:lnTo>
                <a:lnTo>
                  <a:pt x="44926" y="150334"/>
                </a:lnTo>
                <a:lnTo>
                  <a:pt x="37963" y="154515"/>
                </a:lnTo>
                <a:lnTo>
                  <a:pt x="33321" y="158255"/>
                </a:lnTo>
                <a:lnTo>
                  <a:pt x="30226" y="161701"/>
                </a:lnTo>
                <a:lnTo>
                  <a:pt x="28163" y="164951"/>
                </a:lnTo>
                <a:lnTo>
                  <a:pt x="25835" y="168070"/>
                </a:lnTo>
                <a:lnTo>
                  <a:pt x="23331" y="171101"/>
                </a:lnTo>
                <a:lnTo>
                  <a:pt x="20708" y="174075"/>
                </a:lnTo>
                <a:lnTo>
                  <a:pt x="18008" y="176057"/>
                </a:lnTo>
                <a:lnTo>
                  <a:pt x="12467" y="178260"/>
                </a:lnTo>
                <a:lnTo>
                  <a:pt x="3993" y="179500"/>
                </a:lnTo>
                <a:lnTo>
                  <a:pt x="2101" y="180627"/>
                </a:lnTo>
                <a:lnTo>
                  <a:pt x="841" y="182330"/>
                </a:lnTo>
                <a:lnTo>
                  <a:pt x="0" y="184418"/>
                </a:lnTo>
                <a:lnTo>
                  <a:pt x="393" y="185810"/>
                </a:lnTo>
                <a:lnTo>
                  <a:pt x="1606" y="186738"/>
                </a:lnTo>
                <a:lnTo>
                  <a:pt x="5848" y="188228"/>
                </a:lnTo>
                <a:lnTo>
                  <a:pt x="11507" y="188432"/>
                </a:lnTo>
                <a:lnTo>
                  <a:pt x="30664" y="188562"/>
                </a:lnTo>
                <a:lnTo>
                  <a:pt x="38932" y="187621"/>
                </a:lnTo>
                <a:lnTo>
                  <a:pt x="49207" y="186040"/>
                </a:lnTo>
                <a:lnTo>
                  <a:pt x="60820" y="184034"/>
                </a:lnTo>
                <a:lnTo>
                  <a:pt x="71418" y="182697"/>
                </a:lnTo>
                <a:lnTo>
                  <a:pt x="81342" y="181805"/>
                </a:lnTo>
                <a:lnTo>
                  <a:pt x="90815" y="181211"/>
                </a:lnTo>
                <a:lnTo>
                  <a:pt x="124201" y="180551"/>
                </a:lnTo>
                <a:lnTo>
                  <a:pt x="145105" y="180374"/>
                </a:lnTo>
                <a:lnTo>
                  <a:pt x="163804" y="179304"/>
                </a:lnTo>
                <a:lnTo>
                  <a:pt x="181032" y="177639"/>
                </a:lnTo>
                <a:lnTo>
                  <a:pt x="209065" y="174200"/>
                </a:lnTo>
                <a:lnTo>
                  <a:pt x="217874" y="173284"/>
                </a:lnTo>
                <a:lnTo>
                  <a:pt x="224699" y="172672"/>
                </a:lnTo>
                <a:lnTo>
                  <a:pt x="233059" y="172265"/>
                </a:lnTo>
                <a:lnTo>
                  <a:pt x="260171" y="171691"/>
                </a:lnTo>
                <a:lnTo>
                  <a:pt x="281212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"/>
          <p:cNvSpPr/>
          <p:nvPr/>
        </p:nvSpPr>
        <p:spPr>
          <a:xfrm>
            <a:off x="6436379" y="4466272"/>
            <a:ext cx="175877" cy="171451"/>
          </a:xfrm>
          <a:custGeom>
            <a:avLst/>
            <a:gdLst/>
            <a:ahLst/>
            <a:cxnLst/>
            <a:rect l="0" t="0" r="0" b="0"/>
            <a:pathLst>
              <a:path w="175877" h="171451">
                <a:moveTo>
                  <a:pt x="141586" y="0"/>
                </a:moveTo>
                <a:lnTo>
                  <a:pt x="141586" y="4551"/>
                </a:lnTo>
                <a:lnTo>
                  <a:pt x="140633" y="6844"/>
                </a:lnTo>
                <a:lnTo>
                  <a:pt x="137035" y="11932"/>
                </a:lnTo>
                <a:lnTo>
                  <a:pt x="134742" y="14622"/>
                </a:lnTo>
                <a:lnTo>
                  <a:pt x="132261" y="17368"/>
                </a:lnTo>
                <a:lnTo>
                  <a:pt x="125985" y="24069"/>
                </a:lnTo>
                <a:lnTo>
                  <a:pt x="123565" y="25570"/>
                </a:lnTo>
                <a:lnTo>
                  <a:pt x="120047" y="27525"/>
                </a:lnTo>
                <a:lnTo>
                  <a:pt x="115797" y="29780"/>
                </a:lnTo>
                <a:lnTo>
                  <a:pt x="112010" y="32236"/>
                </a:lnTo>
                <a:lnTo>
                  <a:pt x="108534" y="34825"/>
                </a:lnTo>
                <a:lnTo>
                  <a:pt x="105264" y="37504"/>
                </a:lnTo>
                <a:lnTo>
                  <a:pt x="103083" y="40243"/>
                </a:lnTo>
                <a:lnTo>
                  <a:pt x="101630" y="43021"/>
                </a:lnTo>
                <a:lnTo>
                  <a:pt x="100661" y="45826"/>
                </a:lnTo>
                <a:lnTo>
                  <a:pt x="98110" y="49601"/>
                </a:lnTo>
                <a:lnTo>
                  <a:pt x="94504" y="54022"/>
                </a:lnTo>
                <a:lnTo>
                  <a:pt x="90196" y="58875"/>
                </a:lnTo>
                <a:lnTo>
                  <a:pt x="80328" y="69347"/>
                </a:lnTo>
                <a:lnTo>
                  <a:pt x="44330" y="105800"/>
                </a:lnTo>
                <a:lnTo>
                  <a:pt x="29796" y="120354"/>
                </a:lnTo>
                <a:lnTo>
                  <a:pt x="27054" y="125003"/>
                </a:lnTo>
                <a:lnTo>
                  <a:pt x="25226" y="130008"/>
                </a:lnTo>
                <a:lnTo>
                  <a:pt x="24008" y="135250"/>
                </a:lnTo>
                <a:lnTo>
                  <a:pt x="21290" y="139697"/>
                </a:lnTo>
                <a:lnTo>
                  <a:pt x="17573" y="143614"/>
                </a:lnTo>
                <a:lnTo>
                  <a:pt x="7023" y="152193"/>
                </a:lnTo>
                <a:lnTo>
                  <a:pt x="3040" y="155907"/>
                </a:lnTo>
                <a:lnTo>
                  <a:pt x="644" y="158230"/>
                </a:lnTo>
                <a:lnTo>
                  <a:pt x="0" y="159779"/>
                </a:lnTo>
                <a:lnTo>
                  <a:pt x="523" y="160812"/>
                </a:lnTo>
                <a:lnTo>
                  <a:pt x="1824" y="161500"/>
                </a:lnTo>
                <a:lnTo>
                  <a:pt x="5809" y="164806"/>
                </a:lnTo>
                <a:lnTo>
                  <a:pt x="8205" y="167021"/>
                </a:lnTo>
                <a:lnTo>
                  <a:pt x="10756" y="168497"/>
                </a:lnTo>
                <a:lnTo>
                  <a:pt x="16129" y="170138"/>
                </a:lnTo>
                <a:lnTo>
                  <a:pt x="18895" y="170575"/>
                </a:lnTo>
                <a:lnTo>
                  <a:pt x="21693" y="170867"/>
                </a:lnTo>
                <a:lnTo>
                  <a:pt x="24509" y="171061"/>
                </a:lnTo>
                <a:lnTo>
                  <a:pt x="175876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9"/>
          <p:cNvSpPr/>
          <p:nvPr/>
        </p:nvSpPr>
        <p:spPr>
          <a:xfrm>
            <a:off x="7367114" y="4629150"/>
            <a:ext cx="93819" cy="137161"/>
          </a:xfrm>
          <a:custGeom>
            <a:avLst/>
            <a:gdLst/>
            <a:ahLst/>
            <a:cxnLst/>
            <a:rect l="0" t="0" r="0" b="0"/>
            <a:pathLst>
              <a:path w="93819" h="137161">
                <a:moveTo>
                  <a:pt x="93818" y="0"/>
                </a:moveTo>
                <a:lnTo>
                  <a:pt x="84717" y="4551"/>
                </a:lnTo>
                <a:lnTo>
                  <a:pt x="80130" y="8749"/>
                </a:lnTo>
                <a:lnTo>
                  <a:pt x="75168" y="14404"/>
                </a:lnTo>
                <a:lnTo>
                  <a:pt x="69955" y="21033"/>
                </a:lnTo>
                <a:lnTo>
                  <a:pt x="65527" y="25452"/>
                </a:lnTo>
                <a:lnTo>
                  <a:pt x="61622" y="28398"/>
                </a:lnTo>
                <a:lnTo>
                  <a:pt x="58066" y="30362"/>
                </a:lnTo>
                <a:lnTo>
                  <a:pt x="55696" y="32623"/>
                </a:lnTo>
                <a:lnTo>
                  <a:pt x="54115" y="35084"/>
                </a:lnTo>
                <a:lnTo>
                  <a:pt x="53063" y="37677"/>
                </a:lnTo>
                <a:lnTo>
                  <a:pt x="51408" y="39405"/>
                </a:lnTo>
                <a:lnTo>
                  <a:pt x="49352" y="40557"/>
                </a:lnTo>
                <a:lnTo>
                  <a:pt x="47029" y="41326"/>
                </a:lnTo>
                <a:lnTo>
                  <a:pt x="44528" y="43743"/>
                </a:lnTo>
                <a:lnTo>
                  <a:pt x="41908" y="47259"/>
                </a:lnTo>
                <a:lnTo>
                  <a:pt x="39209" y="51509"/>
                </a:lnTo>
                <a:lnTo>
                  <a:pt x="35504" y="56247"/>
                </a:lnTo>
                <a:lnTo>
                  <a:pt x="31130" y="61310"/>
                </a:lnTo>
                <a:lnTo>
                  <a:pt x="26309" y="66591"/>
                </a:lnTo>
                <a:lnTo>
                  <a:pt x="23094" y="71064"/>
                </a:lnTo>
                <a:lnTo>
                  <a:pt x="20952" y="74998"/>
                </a:lnTo>
                <a:lnTo>
                  <a:pt x="19522" y="78574"/>
                </a:lnTo>
                <a:lnTo>
                  <a:pt x="17618" y="80957"/>
                </a:lnTo>
                <a:lnTo>
                  <a:pt x="15395" y="82546"/>
                </a:lnTo>
                <a:lnTo>
                  <a:pt x="12961" y="83606"/>
                </a:lnTo>
                <a:lnTo>
                  <a:pt x="10386" y="85265"/>
                </a:lnTo>
                <a:lnTo>
                  <a:pt x="7717" y="87323"/>
                </a:lnTo>
                <a:lnTo>
                  <a:pt x="4984" y="89648"/>
                </a:lnTo>
                <a:lnTo>
                  <a:pt x="3164" y="92150"/>
                </a:lnTo>
                <a:lnTo>
                  <a:pt x="1949" y="94770"/>
                </a:lnTo>
                <a:lnTo>
                  <a:pt x="0" y="101270"/>
                </a:lnTo>
                <a:lnTo>
                  <a:pt x="1746" y="101803"/>
                </a:lnTo>
                <a:lnTo>
                  <a:pt x="4814" y="102158"/>
                </a:lnTo>
                <a:lnTo>
                  <a:pt x="8765" y="102396"/>
                </a:lnTo>
                <a:lnTo>
                  <a:pt x="13303" y="103506"/>
                </a:lnTo>
                <a:lnTo>
                  <a:pt x="18234" y="105199"/>
                </a:lnTo>
                <a:lnTo>
                  <a:pt x="23426" y="107280"/>
                </a:lnTo>
                <a:lnTo>
                  <a:pt x="27840" y="108667"/>
                </a:lnTo>
                <a:lnTo>
                  <a:pt x="31735" y="109592"/>
                </a:lnTo>
                <a:lnTo>
                  <a:pt x="35285" y="110209"/>
                </a:lnTo>
                <a:lnTo>
                  <a:pt x="39556" y="111573"/>
                </a:lnTo>
                <a:lnTo>
                  <a:pt x="44308" y="113434"/>
                </a:lnTo>
                <a:lnTo>
                  <a:pt x="56522" y="118715"/>
                </a:lnTo>
                <a:lnTo>
                  <a:pt x="93818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"/>
          <p:cNvSpPr/>
          <p:nvPr/>
        </p:nvSpPr>
        <p:spPr>
          <a:xfrm>
            <a:off x="4801297" y="5340667"/>
            <a:ext cx="276481" cy="205675"/>
          </a:xfrm>
          <a:custGeom>
            <a:avLst/>
            <a:gdLst/>
            <a:ahLst/>
            <a:cxnLst/>
            <a:rect l="0" t="0" r="0" b="0"/>
            <a:pathLst>
              <a:path w="276481" h="205675">
                <a:moveTo>
                  <a:pt x="242190" y="0"/>
                </a:moveTo>
                <a:lnTo>
                  <a:pt x="228537" y="4551"/>
                </a:lnTo>
                <a:lnTo>
                  <a:pt x="223563" y="6844"/>
                </a:lnTo>
                <a:lnTo>
                  <a:pt x="215497" y="11932"/>
                </a:lnTo>
                <a:lnTo>
                  <a:pt x="208448" y="17067"/>
                </a:lnTo>
                <a:lnTo>
                  <a:pt x="204016" y="21238"/>
                </a:lnTo>
                <a:lnTo>
                  <a:pt x="202453" y="23684"/>
                </a:lnTo>
                <a:lnTo>
                  <a:pt x="200717" y="28941"/>
                </a:lnTo>
                <a:lnTo>
                  <a:pt x="199301" y="30724"/>
                </a:lnTo>
                <a:lnTo>
                  <a:pt x="197405" y="31913"/>
                </a:lnTo>
                <a:lnTo>
                  <a:pt x="195188" y="32705"/>
                </a:lnTo>
                <a:lnTo>
                  <a:pt x="190185" y="36126"/>
                </a:lnTo>
                <a:lnTo>
                  <a:pt x="184787" y="40821"/>
                </a:lnTo>
                <a:lnTo>
                  <a:pt x="179213" y="46083"/>
                </a:lnTo>
                <a:lnTo>
                  <a:pt x="166168" y="58951"/>
                </a:lnTo>
                <a:lnTo>
                  <a:pt x="162934" y="63113"/>
                </a:lnTo>
                <a:lnTo>
                  <a:pt x="160778" y="66840"/>
                </a:lnTo>
                <a:lnTo>
                  <a:pt x="159340" y="70278"/>
                </a:lnTo>
                <a:lnTo>
                  <a:pt x="155203" y="76637"/>
                </a:lnTo>
                <a:lnTo>
                  <a:pt x="152766" y="79667"/>
                </a:lnTo>
                <a:lnTo>
                  <a:pt x="149237" y="81686"/>
                </a:lnTo>
                <a:lnTo>
                  <a:pt x="144978" y="83032"/>
                </a:lnTo>
                <a:lnTo>
                  <a:pt x="140235" y="83930"/>
                </a:lnTo>
                <a:lnTo>
                  <a:pt x="132424" y="87467"/>
                </a:lnTo>
                <a:lnTo>
                  <a:pt x="125778" y="92214"/>
                </a:lnTo>
                <a:lnTo>
                  <a:pt x="119649" y="97499"/>
                </a:lnTo>
                <a:lnTo>
                  <a:pt x="114776" y="101195"/>
                </a:lnTo>
                <a:lnTo>
                  <a:pt x="101742" y="110380"/>
                </a:lnTo>
                <a:lnTo>
                  <a:pt x="96170" y="114544"/>
                </a:lnTo>
                <a:lnTo>
                  <a:pt x="91503" y="118273"/>
                </a:lnTo>
                <a:lnTo>
                  <a:pt x="87440" y="121711"/>
                </a:lnTo>
                <a:lnTo>
                  <a:pt x="80384" y="128072"/>
                </a:lnTo>
                <a:lnTo>
                  <a:pt x="77170" y="131101"/>
                </a:lnTo>
                <a:lnTo>
                  <a:pt x="74074" y="135026"/>
                </a:lnTo>
                <a:lnTo>
                  <a:pt x="71057" y="139547"/>
                </a:lnTo>
                <a:lnTo>
                  <a:pt x="68094" y="144467"/>
                </a:lnTo>
                <a:lnTo>
                  <a:pt x="63261" y="148699"/>
                </a:lnTo>
                <a:lnTo>
                  <a:pt x="57182" y="152473"/>
                </a:lnTo>
                <a:lnTo>
                  <a:pt x="50271" y="155941"/>
                </a:lnTo>
                <a:lnTo>
                  <a:pt x="43759" y="160158"/>
                </a:lnTo>
                <a:lnTo>
                  <a:pt x="37513" y="164875"/>
                </a:lnTo>
                <a:lnTo>
                  <a:pt x="31443" y="169924"/>
                </a:lnTo>
                <a:lnTo>
                  <a:pt x="26445" y="174242"/>
                </a:lnTo>
                <a:lnTo>
                  <a:pt x="22160" y="178075"/>
                </a:lnTo>
                <a:lnTo>
                  <a:pt x="12990" y="186517"/>
                </a:lnTo>
                <a:lnTo>
                  <a:pt x="2300" y="197081"/>
                </a:lnTo>
                <a:lnTo>
                  <a:pt x="348" y="199968"/>
                </a:lnTo>
                <a:lnTo>
                  <a:pt x="0" y="201892"/>
                </a:lnTo>
                <a:lnTo>
                  <a:pt x="719" y="203174"/>
                </a:lnTo>
                <a:lnTo>
                  <a:pt x="2152" y="204030"/>
                </a:lnTo>
                <a:lnTo>
                  <a:pt x="6284" y="204980"/>
                </a:lnTo>
                <a:lnTo>
                  <a:pt x="13965" y="205515"/>
                </a:lnTo>
                <a:lnTo>
                  <a:pt x="26825" y="205674"/>
                </a:lnTo>
                <a:lnTo>
                  <a:pt x="31938" y="204743"/>
                </a:lnTo>
                <a:lnTo>
                  <a:pt x="37252" y="203170"/>
                </a:lnTo>
                <a:lnTo>
                  <a:pt x="42700" y="201170"/>
                </a:lnTo>
                <a:lnTo>
                  <a:pt x="48237" y="199835"/>
                </a:lnTo>
                <a:lnTo>
                  <a:pt x="53833" y="198947"/>
                </a:lnTo>
                <a:lnTo>
                  <a:pt x="59469" y="198353"/>
                </a:lnTo>
                <a:lnTo>
                  <a:pt x="65131" y="197005"/>
                </a:lnTo>
                <a:lnTo>
                  <a:pt x="70811" y="195155"/>
                </a:lnTo>
                <a:lnTo>
                  <a:pt x="76502" y="192968"/>
                </a:lnTo>
                <a:lnTo>
                  <a:pt x="87916" y="190558"/>
                </a:lnTo>
                <a:lnTo>
                  <a:pt x="103146" y="187999"/>
                </a:lnTo>
                <a:lnTo>
                  <a:pt x="120919" y="185340"/>
                </a:lnTo>
                <a:lnTo>
                  <a:pt x="137530" y="183567"/>
                </a:lnTo>
                <a:lnTo>
                  <a:pt x="153367" y="182386"/>
                </a:lnTo>
                <a:lnTo>
                  <a:pt x="168687" y="181599"/>
                </a:lnTo>
                <a:lnTo>
                  <a:pt x="200949" y="180723"/>
                </a:lnTo>
                <a:lnTo>
                  <a:pt x="27648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"/>
          <p:cNvSpPr/>
          <p:nvPr/>
        </p:nvSpPr>
        <p:spPr>
          <a:xfrm>
            <a:off x="6139151" y="5232858"/>
            <a:ext cx="267365" cy="124889"/>
          </a:xfrm>
          <a:custGeom>
            <a:avLst/>
            <a:gdLst/>
            <a:ahLst/>
            <a:cxnLst/>
            <a:rect l="0" t="0" r="0" b="0"/>
            <a:pathLst>
              <a:path w="267365" h="124889">
                <a:moveTo>
                  <a:pt x="155921" y="4939"/>
                </a:moveTo>
                <a:lnTo>
                  <a:pt x="155921" y="389"/>
                </a:lnTo>
                <a:lnTo>
                  <a:pt x="154969" y="0"/>
                </a:lnTo>
                <a:lnTo>
                  <a:pt x="153381" y="694"/>
                </a:lnTo>
                <a:lnTo>
                  <a:pt x="149077" y="4005"/>
                </a:lnTo>
                <a:lnTo>
                  <a:pt x="146596" y="6221"/>
                </a:lnTo>
                <a:lnTo>
                  <a:pt x="141299" y="11224"/>
                </a:lnTo>
                <a:lnTo>
                  <a:pt x="127302" y="25017"/>
                </a:lnTo>
                <a:lnTo>
                  <a:pt x="125412" y="27849"/>
                </a:lnTo>
                <a:lnTo>
                  <a:pt x="124151" y="30690"/>
                </a:lnTo>
                <a:lnTo>
                  <a:pt x="123311" y="33536"/>
                </a:lnTo>
                <a:lnTo>
                  <a:pt x="121799" y="35434"/>
                </a:lnTo>
                <a:lnTo>
                  <a:pt x="119838" y="36699"/>
                </a:lnTo>
                <a:lnTo>
                  <a:pt x="117578" y="37542"/>
                </a:lnTo>
                <a:lnTo>
                  <a:pt x="112527" y="41020"/>
                </a:lnTo>
                <a:lnTo>
                  <a:pt x="109847" y="43280"/>
                </a:lnTo>
                <a:lnTo>
                  <a:pt x="106155" y="45740"/>
                </a:lnTo>
                <a:lnTo>
                  <a:pt x="101789" y="48332"/>
                </a:lnTo>
                <a:lnTo>
                  <a:pt x="96973" y="51013"/>
                </a:lnTo>
                <a:lnTo>
                  <a:pt x="92810" y="53753"/>
                </a:lnTo>
                <a:lnTo>
                  <a:pt x="89082" y="56531"/>
                </a:lnTo>
                <a:lnTo>
                  <a:pt x="85644" y="59337"/>
                </a:lnTo>
                <a:lnTo>
                  <a:pt x="62603" y="76937"/>
                </a:lnTo>
                <a:lnTo>
                  <a:pt x="54656" y="82465"/>
                </a:lnTo>
                <a:lnTo>
                  <a:pt x="47453" y="87103"/>
                </a:lnTo>
                <a:lnTo>
                  <a:pt x="40747" y="91148"/>
                </a:lnTo>
                <a:lnTo>
                  <a:pt x="35323" y="94797"/>
                </a:lnTo>
                <a:lnTo>
                  <a:pt x="30755" y="98181"/>
                </a:lnTo>
                <a:lnTo>
                  <a:pt x="26757" y="101391"/>
                </a:lnTo>
                <a:lnTo>
                  <a:pt x="19775" y="104956"/>
                </a:lnTo>
                <a:lnTo>
                  <a:pt x="16580" y="105907"/>
                </a:lnTo>
                <a:lnTo>
                  <a:pt x="12544" y="108446"/>
                </a:lnTo>
                <a:lnTo>
                  <a:pt x="7949" y="112044"/>
                </a:lnTo>
                <a:lnTo>
                  <a:pt x="2981" y="116347"/>
                </a:lnTo>
                <a:lnTo>
                  <a:pt x="621" y="119216"/>
                </a:lnTo>
                <a:lnTo>
                  <a:pt x="0" y="121129"/>
                </a:lnTo>
                <a:lnTo>
                  <a:pt x="539" y="122404"/>
                </a:lnTo>
                <a:lnTo>
                  <a:pt x="1850" y="123254"/>
                </a:lnTo>
                <a:lnTo>
                  <a:pt x="5848" y="124199"/>
                </a:lnTo>
                <a:lnTo>
                  <a:pt x="13454" y="124730"/>
                </a:lnTo>
                <a:lnTo>
                  <a:pt x="35392" y="124888"/>
                </a:lnTo>
                <a:lnTo>
                  <a:pt x="46041" y="123957"/>
                </a:lnTo>
                <a:lnTo>
                  <a:pt x="57902" y="122384"/>
                </a:lnTo>
                <a:lnTo>
                  <a:pt x="70573" y="120384"/>
                </a:lnTo>
                <a:lnTo>
                  <a:pt x="80925" y="119049"/>
                </a:lnTo>
                <a:lnTo>
                  <a:pt x="89731" y="118161"/>
                </a:lnTo>
                <a:lnTo>
                  <a:pt x="97507" y="117567"/>
                </a:lnTo>
                <a:lnTo>
                  <a:pt x="105548" y="117172"/>
                </a:lnTo>
                <a:lnTo>
                  <a:pt x="122104" y="116733"/>
                </a:lnTo>
                <a:lnTo>
                  <a:pt x="129566" y="115663"/>
                </a:lnTo>
                <a:lnTo>
                  <a:pt x="136446" y="113998"/>
                </a:lnTo>
                <a:lnTo>
                  <a:pt x="142938" y="111935"/>
                </a:lnTo>
                <a:lnTo>
                  <a:pt x="149170" y="110560"/>
                </a:lnTo>
                <a:lnTo>
                  <a:pt x="155231" y="109643"/>
                </a:lnTo>
                <a:lnTo>
                  <a:pt x="161176" y="109032"/>
                </a:lnTo>
                <a:lnTo>
                  <a:pt x="171807" y="108624"/>
                </a:lnTo>
                <a:lnTo>
                  <a:pt x="229156" y="107970"/>
                </a:lnTo>
                <a:lnTo>
                  <a:pt x="267364" y="1078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"/>
          <p:cNvSpPr/>
          <p:nvPr/>
        </p:nvSpPr>
        <p:spPr>
          <a:xfrm>
            <a:off x="7178437" y="5212079"/>
            <a:ext cx="153908" cy="120017"/>
          </a:xfrm>
          <a:custGeom>
            <a:avLst/>
            <a:gdLst/>
            <a:ahLst/>
            <a:cxnLst/>
            <a:rect l="0" t="0" r="0" b="0"/>
            <a:pathLst>
              <a:path w="153908" h="120017">
                <a:moveTo>
                  <a:pt x="136763" y="0"/>
                </a:moveTo>
                <a:lnTo>
                  <a:pt x="127661" y="4552"/>
                </a:lnTo>
                <a:lnTo>
                  <a:pt x="124980" y="6844"/>
                </a:lnTo>
                <a:lnTo>
                  <a:pt x="123193" y="9325"/>
                </a:lnTo>
                <a:lnTo>
                  <a:pt x="122001" y="11932"/>
                </a:lnTo>
                <a:lnTo>
                  <a:pt x="120253" y="13671"/>
                </a:lnTo>
                <a:lnTo>
                  <a:pt x="118137" y="14829"/>
                </a:lnTo>
                <a:lnTo>
                  <a:pt x="115773" y="15601"/>
                </a:lnTo>
                <a:lnTo>
                  <a:pt x="112292" y="18021"/>
                </a:lnTo>
                <a:lnTo>
                  <a:pt x="108067" y="21539"/>
                </a:lnTo>
                <a:lnTo>
                  <a:pt x="103344" y="25790"/>
                </a:lnTo>
                <a:lnTo>
                  <a:pt x="99244" y="28623"/>
                </a:lnTo>
                <a:lnTo>
                  <a:pt x="95557" y="30513"/>
                </a:lnTo>
                <a:lnTo>
                  <a:pt x="92147" y="31772"/>
                </a:lnTo>
                <a:lnTo>
                  <a:pt x="85112" y="35469"/>
                </a:lnTo>
                <a:lnTo>
                  <a:pt x="64594" y="47197"/>
                </a:lnTo>
                <a:lnTo>
                  <a:pt x="56265" y="52420"/>
                </a:lnTo>
                <a:lnTo>
                  <a:pt x="49760" y="56854"/>
                </a:lnTo>
                <a:lnTo>
                  <a:pt x="44471" y="60763"/>
                </a:lnTo>
                <a:lnTo>
                  <a:pt x="39992" y="63369"/>
                </a:lnTo>
                <a:lnTo>
                  <a:pt x="36055" y="65107"/>
                </a:lnTo>
                <a:lnTo>
                  <a:pt x="32476" y="66264"/>
                </a:lnTo>
                <a:lnTo>
                  <a:pt x="29139" y="67989"/>
                </a:lnTo>
                <a:lnTo>
                  <a:pt x="25961" y="70091"/>
                </a:lnTo>
                <a:lnTo>
                  <a:pt x="22890" y="72445"/>
                </a:lnTo>
                <a:lnTo>
                  <a:pt x="19890" y="74014"/>
                </a:lnTo>
                <a:lnTo>
                  <a:pt x="16937" y="75061"/>
                </a:lnTo>
                <a:lnTo>
                  <a:pt x="14017" y="75758"/>
                </a:lnTo>
                <a:lnTo>
                  <a:pt x="12069" y="77176"/>
                </a:lnTo>
                <a:lnTo>
                  <a:pt x="10771" y="79074"/>
                </a:lnTo>
                <a:lnTo>
                  <a:pt x="9906" y="81291"/>
                </a:lnTo>
                <a:lnTo>
                  <a:pt x="8377" y="82769"/>
                </a:lnTo>
                <a:lnTo>
                  <a:pt x="6405" y="83755"/>
                </a:lnTo>
                <a:lnTo>
                  <a:pt x="946" y="85336"/>
                </a:lnTo>
                <a:lnTo>
                  <a:pt x="498" y="86418"/>
                </a:lnTo>
                <a:lnTo>
                  <a:pt x="0" y="90161"/>
                </a:lnTo>
                <a:lnTo>
                  <a:pt x="820" y="91540"/>
                </a:lnTo>
                <a:lnTo>
                  <a:pt x="2320" y="92460"/>
                </a:lnTo>
                <a:lnTo>
                  <a:pt x="4271" y="93073"/>
                </a:lnTo>
                <a:lnTo>
                  <a:pt x="5573" y="94433"/>
                </a:lnTo>
                <a:lnTo>
                  <a:pt x="6440" y="96294"/>
                </a:lnTo>
                <a:lnTo>
                  <a:pt x="7018" y="98486"/>
                </a:lnTo>
                <a:lnTo>
                  <a:pt x="8356" y="99947"/>
                </a:lnTo>
                <a:lnTo>
                  <a:pt x="10201" y="100922"/>
                </a:lnTo>
                <a:lnTo>
                  <a:pt x="12383" y="101571"/>
                </a:lnTo>
                <a:lnTo>
                  <a:pt x="14791" y="102957"/>
                </a:lnTo>
                <a:lnTo>
                  <a:pt x="17347" y="104833"/>
                </a:lnTo>
                <a:lnTo>
                  <a:pt x="20005" y="107037"/>
                </a:lnTo>
                <a:lnTo>
                  <a:pt x="22729" y="108505"/>
                </a:lnTo>
                <a:lnTo>
                  <a:pt x="25498" y="109485"/>
                </a:lnTo>
                <a:lnTo>
                  <a:pt x="28296" y="110137"/>
                </a:lnTo>
                <a:lnTo>
                  <a:pt x="32067" y="110572"/>
                </a:lnTo>
                <a:lnTo>
                  <a:pt x="36485" y="110863"/>
                </a:lnTo>
                <a:lnTo>
                  <a:pt x="41336" y="111056"/>
                </a:lnTo>
                <a:lnTo>
                  <a:pt x="46475" y="112137"/>
                </a:lnTo>
                <a:lnTo>
                  <a:pt x="51806" y="113811"/>
                </a:lnTo>
                <a:lnTo>
                  <a:pt x="57265" y="115879"/>
                </a:lnTo>
                <a:lnTo>
                  <a:pt x="66619" y="117258"/>
                </a:lnTo>
                <a:lnTo>
                  <a:pt x="78570" y="118177"/>
                </a:lnTo>
                <a:lnTo>
                  <a:pt x="103279" y="119198"/>
                </a:lnTo>
                <a:lnTo>
                  <a:pt x="132124" y="119854"/>
                </a:lnTo>
                <a:lnTo>
                  <a:pt x="153907" y="1200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"/>
          <p:cNvSpPr/>
          <p:nvPr/>
        </p:nvSpPr>
        <p:spPr>
          <a:xfrm>
            <a:off x="4633689" y="6017895"/>
            <a:ext cx="272639" cy="153062"/>
          </a:xfrm>
          <a:custGeom>
            <a:avLst/>
            <a:gdLst/>
            <a:ahLst/>
            <a:cxnLst/>
            <a:rect l="0" t="0" r="0" b="0"/>
            <a:pathLst>
              <a:path w="272639" h="153062">
                <a:moveTo>
                  <a:pt x="229776" y="0"/>
                </a:moveTo>
                <a:lnTo>
                  <a:pt x="216123" y="4550"/>
                </a:lnTo>
                <a:lnTo>
                  <a:pt x="211149" y="5891"/>
                </a:lnTo>
                <a:lnTo>
                  <a:pt x="203082" y="7381"/>
                </a:lnTo>
                <a:lnTo>
                  <a:pt x="196321" y="10583"/>
                </a:lnTo>
                <a:lnTo>
                  <a:pt x="190142" y="15181"/>
                </a:lnTo>
                <a:lnTo>
                  <a:pt x="187161" y="17741"/>
                </a:lnTo>
                <a:lnTo>
                  <a:pt x="184221" y="20399"/>
                </a:lnTo>
                <a:lnTo>
                  <a:pt x="181308" y="22172"/>
                </a:lnTo>
                <a:lnTo>
                  <a:pt x="175532" y="24142"/>
                </a:lnTo>
                <a:lnTo>
                  <a:pt x="169790" y="27557"/>
                </a:lnTo>
                <a:lnTo>
                  <a:pt x="164063" y="32250"/>
                </a:lnTo>
                <a:lnTo>
                  <a:pt x="161202" y="34835"/>
                </a:lnTo>
                <a:lnTo>
                  <a:pt x="155483" y="40247"/>
                </a:lnTo>
                <a:lnTo>
                  <a:pt x="149767" y="45827"/>
                </a:lnTo>
                <a:lnTo>
                  <a:pt x="146909" y="47696"/>
                </a:lnTo>
                <a:lnTo>
                  <a:pt x="141193" y="49773"/>
                </a:lnTo>
                <a:lnTo>
                  <a:pt x="135478" y="53237"/>
                </a:lnTo>
                <a:lnTo>
                  <a:pt x="132621" y="55493"/>
                </a:lnTo>
                <a:lnTo>
                  <a:pt x="129763" y="58903"/>
                </a:lnTo>
                <a:lnTo>
                  <a:pt x="126906" y="63081"/>
                </a:lnTo>
                <a:lnTo>
                  <a:pt x="124048" y="67771"/>
                </a:lnTo>
                <a:lnTo>
                  <a:pt x="121190" y="70898"/>
                </a:lnTo>
                <a:lnTo>
                  <a:pt x="118333" y="72983"/>
                </a:lnTo>
                <a:lnTo>
                  <a:pt x="112618" y="76252"/>
                </a:lnTo>
                <a:lnTo>
                  <a:pt x="106903" y="80880"/>
                </a:lnTo>
                <a:lnTo>
                  <a:pt x="102141" y="84399"/>
                </a:lnTo>
                <a:lnTo>
                  <a:pt x="89229" y="93391"/>
                </a:lnTo>
                <a:lnTo>
                  <a:pt x="83690" y="97503"/>
                </a:lnTo>
                <a:lnTo>
                  <a:pt x="79045" y="101197"/>
                </a:lnTo>
                <a:lnTo>
                  <a:pt x="74996" y="104612"/>
                </a:lnTo>
                <a:lnTo>
                  <a:pt x="67957" y="108407"/>
                </a:lnTo>
                <a:lnTo>
                  <a:pt x="64747" y="109418"/>
                </a:lnTo>
                <a:lnTo>
                  <a:pt x="58640" y="113083"/>
                </a:lnTo>
                <a:lnTo>
                  <a:pt x="55677" y="115393"/>
                </a:lnTo>
                <a:lnTo>
                  <a:pt x="49893" y="118839"/>
                </a:lnTo>
                <a:lnTo>
                  <a:pt x="42226" y="123041"/>
                </a:lnTo>
                <a:lnTo>
                  <a:pt x="33305" y="127747"/>
                </a:lnTo>
                <a:lnTo>
                  <a:pt x="27358" y="131837"/>
                </a:lnTo>
                <a:lnTo>
                  <a:pt x="23393" y="135516"/>
                </a:lnTo>
                <a:lnTo>
                  <a:pt x="20750" y="138922"/>
                </a:lnTo>
                <a:lnTo>
                  <a:pt x="18035" y="141192"/>
                </a:lnTo>
                <a:lnTo>
                  <a:pt x="15272" y="142705"/>
                </a:lnTo>
                <a:lnTo>
                  <a:pt x="9664" y="144387"/>
                </a:lnTo>
                <a:lnTo>
                  <a:pt x="3996" y="145135"/>
                </a:lnTo>
                <a:lnTo>
                  <a:pt x="2103" y="146286"/>
                </a:lnTo>
                <a:lnTo>
                  <a:pt x="842" y="148006"/>
                </a:lnTo>
                <a:lnTo>
                  <a:pt x="0" y="150106"/>
                </a:lnTo>
                <a:lnTo>
                  <a:pt x="1345" y="151505"/>
                </a:lnTo>
                <a:lnTo>
                  <a:pt x="4146" y="152439"/>
                </a:lnTo>
                <a:lnTo>
                  <a:pt x="7918" y="153061"/>
                </a:lnTo>
                <a:lnTo>
                  <a:pt x="13290" y="152523"/>
                </a:lnTo>
                <a:lnTo>
                  <a:pt x="19730" y="151212"/>
                </a:lnTo>
                <a:lnTo>
                  <a:pt x="26880" y="149385"/>
                </a:lnTo>
                <a:lnTo>
                  <a:pt x="32599" y="148168"/>
                </a:lnTo>
                <a:lnTo>
                  <a:pt x="37365" y="147356"/>
                </a:lnTo>
                <a:lnTo>
                  <a:pt x="41495" y="146815"/>
                </a:lnTo>
                <a:lnTo>
                  <a:pt x="74611" y="141502"/>
                </a:lnTo>
                <a:lnTo>
                  <a:pt x="85375" y="140055"/>
                </a:lnTo>
                <a:lnTo>
                  <a:pt x="94456" y="139090"/>
                </a:lnTo>
                <a:lnTo>
                  <a:pt x="102415" y="138446"/>
                </a:lnTo>
                <a:lnTo>
                  <a:pt x="113436" y="136113"/>
                </a:lnTo>
                <a:lnTo>
                  <a:pt x="126498" y="132652"/>
                </a:lnTo>
                <a:lnTo>
                  <a:pt x="140922" y="128439"/>
                </a:lnTo>
                <a:lnTo>
                  <a:pt x="152442" y="125631"/>
                </a:lnTo>
                <a:lnTo>
                  <a:pt x="162027" y="123759"/>
                </a:lnTo>
                <a:lnTo>
                  <a:pt x="170323" y="122511"/>
                </a:lnTo>
                <a:lnTo>
                  <a:pt x="179663" y="121679"/>
                </a:lnTo>
                <a:lnTo>
                  <a:pt x="189700" y="121124"/>
                </a:lnTo>
                <a:lnTo>
                  <a:pt x="200201" y="120755"/>
                </a:lnTo>
                <a:lnTo>
                  <a:pt x="252363" y="120112"/>
                </a:lnTo>
                <a:lnTo>
                  <a:pt x="272638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"/>
          <p:cNvSpPr/>
          <p:nvPr/>
        </p:nvSpPr>
        <p:spPr>
          <a:xfrm>
            <a:off x="5956914" y="5957887"/>
            <a:ext cx="200999" cy="137161"/>
          </a:xfrm>
          <a:custGeom>
            <a:avLst/>
            <a:gdLst/>
            <a:ahLst/>
            <a:cxnLst/>
            <a:rect l="0" t="0" r="0" b="0"/>
            <a:pathLst>
              <a:path w="200999" h="137161">
                <a:moveTo>
                  <a:pt x="123845" y="0"/>
                </a:moveTo>
                <a:lnTo>
                  <a:pt x="123845" y="4551"/>
                </a:lnTo>
                <a:lnTo>
                  <a:pt x="122893" y="7797"/>
                </a:lnTo>
                <a:lnTo>
                  <a:pt x="121306" y="11865"/>
                </a:lnTo>
                <a:lnTo>
                  <a:pt x="119295" y="16483"/>
                </a:lnTo>
                <a:lnTo>
                  <a:pt x="117002" y="20513"/>
                </a:lnTo>
                <a:lnTo>
                  <a:pt x="114521" y="24153"/>
                </a:lnTo>
                <a:lnTo>
                  <a:pt x="111914" y="27533"/>
                </a:lnTo>
                <a:lnTo>
                  <a:pt x="108271" y="30737"/>
                </a:lnTo>
                <a:lnTo>
                  <a:pt x="103938" y="33827"/>
                </a:lnTo>
                <a:lnTo>
                  <a:pt x="99144" y="36839"/>
                </a:lnTo>
                <a:lnTo>
                  <a:pt x="94995" y="39799"/>
                </a:lnTo>
                <a:lnTo>
                  <a:pt x="91277" y="42726"/>
                </a:lnTo>
                <a:lnTo>
                  <a:pt x="87846" y="45629"/>
                </a:lnTo>
                <a:lnTo>
                  <a:pt x="84606" y="48516"/>
                </a:lnTo>
                <a:lnTo>
                  <a:pt x="78466" y="54266"/>
                </a:lnTo>
                <a:lnTo>
                  <a:pt x="66763" y="65717"/>
                </a:lnTo>
                <a:lnTo>
                  <a:pt x="61010" y="71435"/>
                </a:lnTo>
                <a:lnTo>
                  <a:pt x="58143" y="73341"/>
                </a:lnTo>
                <a:lnTo>
                  <a:pt x="52417" y="75459"/>
                </a:lnTo>
                <a:lnTo>
                  <a:pt x="46697" y="76400"/>
                </a:lnTo>
                <a:lnTo>
                  <a:pt x="43838" y="76651"/>
                </a:lnTo>
                <a:lnTo>
                  <a:pt x="40980" y="77770"/>
                </a:lnTo>
                <a:lnTo>
                  <a:pt x="35264" y="81555"/>
                </a:lnTo>
                <a:lnTo>
                  <a:pt x="33359" y="83898"/>
                </a:lnTo>
                <a:lnTo>
                  <a:pt x="32089" y="86411"/>
                </a:lnTo>
                <a:lnTo>
                  <a:pt x="31242" y="89040"/>
                </a:lnTo>
                <a:lnTo>
                  <a:pt x="29724" y="90793"/>
                </a:lnTo>
                <a:lnTo>
                  <a:pt x="27761" y="91961"/>
                </a:lnTo>
                <a:lnTo>
                  <a:pt x="23039" y="93259"/>
                </a:lnTo>
                <a:lnTo>
                  <a:pt x="17765" y="93836"/>
                </a:lnTo>
                <a:lnTo>
                  <a:pt x="15025" y="94943"/>
                </a:lnTo>
                <a:lnTo>
                  <a:pt x="9441" y="98712"/>
                </a:lnTo>
                <a:lnTo>
                  <a:pt x="3784" y="101022"/>
                </a:lnTo>
                <a:lnTo>
                  <a:pt x="942" y="101638"/>
                </a:lnTo>
                <a:lnTo>
                  <a:pt x="0" y="102049"/>
                </a:lnTo>
                <a:lnTo>
                  <a:pt x="324" y="102323"/>
                </a:lnTo>
                <a:lnTo>
                  <a:pt x="1493" y="102505"/>
                </a:lnTo>
                <a:lnTo>
                  <a:pt x="5332" y="105248"/>
                </a:lnTo>
                <a:lnTo>
                  <a:pt x="7689" y="107313"/>
                </a:lnTo>
                <a:lnTo>
                  <a:pt x="10213" y="108689"/>
                </a:lnTo>
                <a:lnTo>
                  <a:pt x="15557" y="110219"/>
                </a:lnTo>
                <a:lnTo>
                  <a:pt x="20221" y="110627"/>
                </a:lnTo>
                <a:lnTo>
                  <a:pt x="26187" y="110899"/>
                </a:lnTo>
                <a:lnTo>
                  <a:pt x="33023" y="111080"/>
                </a:lnTo>
                <a:lnTo>
                  <a:pt x="69948" y="111335"/>
                </a:lnTo>
                <a:lnTo>
                  <a:pt x="85056" y="112324"/>
                </a:lnTo>
                <a:lnTo>
                  <a:pt x="100844" y="113935"/>
                </a:lnTo>
                <a:lnTo>
                  <a:pt x="117083" y="115962"/>
                </a:lnTo>
                <a:lnTo>
                  <a:pt x="129815" y="118265"/>
                </a:lnTo>
                <a:lnTo>
                  <a:pt x="140208" y="120754"/>
                </a:lnTo>
                <a:lnTo>
                  <a:pt x="149041" y="123365"/>
                </a:lnTo>
                <a:lnTo>
                  <a:pt x="155883" y="125106"/>
                </a:lnTo>
                <a:lnTo>
                  <a:pt x="161396" y="126267"/>
                </a:lnTo>
                <a:lnTo>
                  <a:pt x="166024" y="127040"/>
                </a:lnTo>
                <a:lnTo>
                  <a:pt x="170062" y="127556"/>
                </a:lnTo>
                <a:lnTo>
                  <a:pt x="173707" y="127900"/>
                </a:lnTo>
                <a:lnTo>
                  <a:pt x="177089" y="128129"/>
                </a:lnTo>
                <a:lnTo>
                  <a:pt x="181248" y="129234"/>
                </a:lnTo>
                <a:lnTo>
                  <a:pt x="185926" y="130924"/>
                </a:lnTo>
                <a:lnTo>
                  <a:pt x="200998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5"/>
          <p:cNvSpPr/>
          <p:nvPr/>
        </p:nvSpPr>
        <p:spPr>
          <a:xfrm>
            <a:off x="6980690" y="5897879"/>
            <a:ext cx="163061" cy="111444"/>
          </a:xfrm>
          <a:custGeom>
            <a:avLst/>
            <a:gdLst/>
            <a:ahLst/>
            <a:cxnLst/>
            <a:rect l="0" t="0" r="0" b="0"/>
            <a:pathLst>
              <a:path w="163061" h="111444">
                <a:moveTo>
                  <a:pt x="111625" y="0"/>
                </a:moveTo>
                <a:lnTo>
                  <a:pt x="97972" y="13653"/>
                </a:lnTo>
                <a:lnTo>
                  <a:pt x="88235" y="20533"/>
                </a:lnTo>
                <a:lnTo>
                  <a:pt x="76030" y="27976"/>
                </a:lnTo>
                <a:lnTo>
                  <a:pt x="62177" y="35796"/>
                </a:lnTo>
                <a:lnTo>
                  <a:pt x="48180" y="42914"/>
                </a:lnTo>
                <a:lnTo>
                  <a:pt x="34085" y="49564"/>
                </a:lnTo>
                <a:lnTo>
                  <a:pt x="19926" y="55904"/>
                </a:lnTo>
                <a:lnTo>
                  <a:pt x="10487" y="61082"/>
                </a:lnTo>
                <a:lnTo>
                  <a:pt x="4195" y="65486"/>
                </a:lnTo>
                <a:lnTo>
                  <a:pt x="0" y="69375"/>
                </a:lnTo>
                <a:lnTo>
                  <a:pt x="2918" y="73873"/>
                </a:lnTo>
                <a:lnTo>
                  <a:pt x="10578" y="78776"/>
                </a:lnTo>
                <a:lnTo>
                  <a:pt x="21401" y="83950"/>
                </a:lnTo>
                <a:lnTo>
                  <a:pt x="37187" y="88352"/>
                </a:lnTo>
                <a:lnTo>
                  <a:pt x="56285" y="92239"/>
                </a:lnTo>
                <a:lnTo>
                  <a:pt x="163060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"/>
          <p:cNvSpPr/>
          <p:nvPr/>
        </p:nvSpPr>
        <p:spPr>
          <a:xfrm>
            <a:off x="7015162" y="6000750"/>
            <a:ext cx="177261" cy="8573"/>
          </a:xfrm>
          <a:custGeom>
            <a:avLst/>
            <a:gdLst/>
            <a:ahLst/>
            <a:cxnLst/>
            <a:rect l="0" t="0" r="0" b="0"/>
            <a:pathLst>
              <a:path w="177261" h="8573">
                <a:moveTo>
                  <a:pt x="0" y="8572"/>
                </a:moveTo>
                <a:lnTo>
                  <a:pt x="53999" y="8572"/>
                </a:lnTo>
                <a:lnTo>
                  <a:pt x="65526" y="7620"/>
                </a:lnTo>
                <a:lnTo>
                  <a:pt x="74164" y="6032"/>
                </a:lnTo>
                <a:lnTo>
                  <a:pt x="80876" y="4022"/>
                </a:lnTo>
                <a:lnTo>
                  <a:pt x="86302" y="2681"/>
                </a:lnTo>
                <a:lnTo>
                  <a:pt x="90873" y="1787"/>
                </a:lnTo>
                <a:lnTo>
                  <a:pt x="94872" y="1191"/>
                </a:lnTo>
                <a:lnTo>
                  <a:pt x="99443" y="794"/>
                </a:lnTo>
                <a:lnTo>
                  <a:pt x="104395" y="529"/>
                </a:lnTo>
                <a:lnTo>
                  <a:pt x="117928" y="156"/>
                </a:lnTo>
                <a:lnTo>
                  <a:pt x="144597" y="14"/>
                </a:lnTo>
                <a:lnTo>
                  <a:pt x="177260" y="1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check out this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4343399"/>
          </a:xfrm>
        </p:spPr>
        <p:txBody>
          <a:bodyPr/>
          <a:lstStyle/>
          <a:p>
            <a:r>
              <a:rPr lang="en-US" dirty="0" smtClean="0"/>
              <a:t>Notice that in both cases the measure of the exterior angle is equal to the sum of the two remote interior angles.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124200"/>
            <a:ext cx="57340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SMARTPenAnnotation0"/>
          <p:cNvSpPr/>
          <p:nvPr/>
        </p:nvSpPr>
        <p:spPr>
          <a:xfrm>
            <a:off x="3587459" y="5169217"/>
            <a:ext cx="50139" cy="308611"/>
          </a:xfrm>
          <a:custGeom>
            <a:avLst/>
            <a:gdLst/>
            <a:ahLst/>
            <a:cxnLst/>
            <a:rect l="0" t="0" r="0" b="0"/>
            <a:pathLst>
              <a:path w="50139" h="308611">
                <a:moveTo>
                  <a:pt x="50138" y="0"/>
                </a:moveTo>
                <a:lnTo>
                  <a:pt x="45587" y="0"/>
                </a:lnTo>
                <a:lnTo>
                  <a:pt x="43294" y="953"/>
                </a:lnTo>
                <a:lnTo>
                  <a:pt x="40813" y="2540"/>
                </a:lnTo>
                <a:lnTo>
                  <a:pt x="34538" y="7381"/>
                </a:lnTo>
                <a:lnTo>
                  <a:pt x="33070" y="8731"/>
                </a:lnTo>
                <a:lnTo>
                  <a:pt x="28900" y="12770"/>
                </a:lnTo>
                <a:lnTo>
                  <a:pt x="27407" y="15182"/>
                </a:lnTo>
                <a:lnTo>
                  <a:pt x="26411" y="17741"/>
                </a:lnTo>
                <a:lnTo>
                  <a:pt x="25011" y="25894"/>
                </a:lnTo>
                <a:lnTo>
                  <a:pt x="24595" y="34342"/>
                </a:lnTo>
                <a:lnTo>
                  <a:pt x="24498" y="40981"/>
                </a:lnTo>
                <a:lnTo>
                  <a:pt x="24455" y="50281"/>
                </a:lnTo>
                <a:lnTo>
                  <a:pt x="23491" y="59239"/>
                </a:lnTo>
                <a:lnTo>
                  <a:pt x="18536" y="95340"/>
                </a:lnTo>
                <a:lnTo>
                  <a:pt x="17640" y="104518"/>
                </a:lnTo>
                <a:lnTo>
                  <a:pt x="17043" y="112541"/>
                </a:lnTo>
                <a:lnTo>
                  <a:pt x="16644" y="122652"/>
                </a:lnTo>
                <a:lnTo>
                  <a:pt x="16005" y="165480"/>
                </a:lnTo>
                <a:lnTo>
                  <a:pt x="15953" y="173185"/>
                </a:lnTo>
                <a:lnTo>
                  <a:pt x="14965" y="183084"/>
                </a:lnTo>
                <a:lnTo>
                  <a:pt x="13355" y="194446"/>
                </a:lnTo>
                <a:lnTo>
                  <a:pt x="11328" y="206783"/>
                </a:lnTo>
                <a:lnTo>
                  <a:pt x="9978" y="217866"/>
                </a:lnTo>
                <a:lnTo>
                  <a:pt x="9077" y="228112"/>
                </a:lnTo>
                <a:lnTo>
                  <a:pt x="8476" y="237799"/>
                </a:lnTo>
                <a:lnTo>
                  <a:pt x="7124" y="246163"/>
                </a:lnTo>
                <a:lnTo>
                  <a:pt x="5269" y="253644"/>
                </a:lnTo>
                <a:lnTo>
                  <a:pt x="3080" y="260536"/>
                </a:lnTo>
                <a:lnTo>
                  <a:pt x="1621" y="266083"/>
                </a:lnTo>
                <a:lnTo>
                  <a:pt x="648" y="270734"/>
                </a:lnTo>
                <a:lnTo>
                  <a:pt x="0" y="274787"/>
                </a:lnTo>
                <a:lnTo>
                  <a:pt x="520" y="279394"/>
                </a:lnTo>
                <a:lnTo>
                  <a:pt x="1819" y="284370"/>
                </a:lnTo>
                <a:lnTo>
                  <a:pt x="3638" y="289592"/>
                </a:lnTo>
                <a:lnTo>
                  <a:pt x="4851" y="294027"/>
                </a:lnTo>
                <a:lnTo>
                  <a:pt x="6198" y="301494"/>
                </a:lnTo>
                <a:lnTo>
                  <a:pt x="7275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"/>
          <p:cNvSpPr/>
          <p:nvPr/>
        </p:nvSpPr>
        <p:spPr>
          <a:xfrm>
            <a:off x="3724237" y="5203507"/>
            <a:ext cx="33376" cy="282894"/>
          </a:xfrm>
          <a:custGeom>
            <a:avLst/>
            <a:gdLst/>
            <a:ahLst/>
            <a:cxnLst/>
            <a:rect l="0" t="0" r="0" b="0"/>
            <a:pathLst>
              <a:path w="33376" h="282894">
                <a:moveTo>
                  <a:pt x="33375" y="0"/>
                </a:moveTo>
                <a:lnTo>
                  <a:pt x="33375" y="41141"/>
                </a:lnTo>
                <a:lnTo>
                  <a:pt x="31470" y="54097"/>
                </a:lnTo>
                <a:lnTo>
                  <a:pt x="14725" y="150951"/>
                </a:lnTo>
                <a:lnTo>
                  <a:pt x="9512" y="183501"/>
                </a:lnTo>
                <a:lnTo>
                  <a:pt x="6036" y="208059"/>
                </a:lnTo>
                <a:lnTo>
                  <a:pt x="3719" y="227289"/>
                </a:lnTo>
                <a:lnTo>
                  <a:pt x="0" y="265030"/>
                </a:lnTo>
                <a:lnTo>
                  <a:pt x="648" y="269079"/>
                </a:lnTo>
                <a:lnTo>
                  <a:pt x="2032" y="272731"/>
                </a:lnTo>
                <a:lnTo>
                  <a:pt x="7658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"/>
          <p:cNvSpPr/>
          <p:nvPr/>
        </p:nvSpPr>
        <p:spPr>
          <a:xfrm>
            <a:off x="3877627" y="5203566"/>
            <a:ext cx="190207" cy="196936"/>
          </a:xfrm>
          <a:custGeom>
            <a:avLst/>
            <a:gdLst/>
            <a:ahLst/>
            <a:cxnLst/>
            <a:rect l="0" t="0" r="0" b="0"/>
            <a:pathLst>
              <a:path w="190207" h="196936">
                <a:moveTo>
                  <a:pt x="34290" y="17086"/>
                </a:moveTo>
                <a:lnTo>
                  <a:pt x="34290" y="21637"/>
                </a:lnTo>
                <a:lnTo>
                  <a:pt x="33338" y="23930"/>
                </a:lnTo>
                <a:lnTo>
                  <a:pt x="29739" y="29018"/>
                </a:lnTo>
                <a:lnTo>
                  <a:pt x="28398" y="31708"/>
                </a:lnTo>
                <a:lnTo>
                  <a:pt x="26909" y="37237"/>
                </a:lnTo>
                <a:lnTo>
                  <a:pt x="23707" y="42869"/>
                </a:lnTo>
                <a:lnTo>
                  <a:pt x="21520" y="45705"/>
                </a:lnTo>
                <a:lnTo>
                  <a:pt x="20061" y="49500"/>
                </a:lnTo>
                <a:lnTo>
                  <a:pt x="19089" y="53936"/>
                </a:lnTo>
                <a:lnTo>
                  <a:pt x="18442" y="58798"/>
                </a:lnTo>
                <a:lnTo>
                  <a:pt x="12641" y="87059"/>
                </a:lnTo>
                <a:lnTo>
                  <a:pt x="5618" y="120576"/>
                </a:lnTo>
                <a:lnTo>
                  <a:pt x="3746" y="130847"/>
                </a:lnTo>
                <a:lnTo>
                  <a:pt x="2497" y="138647"/>
                </a:lnTo>
                <a:lnTo>
                  <a:pt x="2617" y="146704"/>
                </a:lnTo>
                <a:lnTo>
                  <a:pt x="3650" y="154933"/>
                </a:lnTo>
                <a:lnTo>
                  <a:pt x="5290" y="163276"/>
                </a:lnTo>
                <a:lnTo>
                  <a:pt x="7337" y="169792"/>
                </a:lnTo>
                <a:lnTo>
                  <a:pt x="9654" y="175087"/>
                </a:lnTo>
                <a:lnTo>
                  <a:pt x="12151" y="179570"/>
                </a:lnTo>
                <a:lnTo>
                  <a:pt x="14768" y="183512"/>
                </a:lnTo>
                <a:lnTo>
                  <a:pt x="17465" y="187091"/>
                </a:lnTo>
                <a:lnTo>
                  <a:pt x="20216" y="190430"/>
                </a:lnTo>
                <a:lnTo>
                  <a:pt x="23003" y="192656"/>
                </a:lnTo>
                <a:lnTo>
                  <a:pt x="25813" y="194140"/>
                </a:lnTo>
                <a:lnTo>
                  <a:pt x="31475" y="195790"/>
                </a:lnTo>
                <a:lnTo>
                  <a:pt x="37166" y="196522"/>
                </a:lnTo>
                <a:lnTo>
                  <a:pt x="42871" y="196848"/>
                </a:lnTo>
                <a:lnTo>
                  <a:pt x="45726" y="196935"/>
                </a:lnTo>
                <a:lnTo>
                  <a:pt x="48581" y="196040"/>
                </a:lnTo>
                <a:lnTo>
                  <a:pt x="54294" y="192506"/>
                </a:lnTo>
                <a:lnTo>
                  <a:pt x="58104" y="190230"/>
                </a:lnTo>
                <a:lnTo>
                  <a:pt x="62548" y="187761"/>
                </a:lnTo>
                <a:lnTo>
                  <a:pt x="72567" y="182476"/>
                </a:lnTo>
                <a:lnTo>
                  <a:pt x="100161" y="168488"/>
                </a:lnTo>
                <a:lnTo>
                  <a:pt x="107732" y="162788"/>
                </a:lnTo>
                <a:lnTo>
                  <a:pt x="116589" y="155179"/>
                </a:lnTo>
                <a:lnTo>
                  <a:pt x="126303" y="146295"/>
                </a:lnTo>
                <a:lnTo>
                  <a:pt x="134685" y="137516"/>
                </a:lnTo>
                <a:lnTo>
                  <a:pt x="142177" y="128805"/>
                </a:lnTo>
                <a:lnTo>
                  <a:pt x="149077" y="120140"/>
                </a:lnTo>
                <a:lnTo>
                  <a:pt x="154630" y="112459"/>
                </a:lnTo>
                <a:lnTo>
                  <a:pt x="159284" y="105433"/>
                </a:lnTo>
                <a:lnTo>
                  <a:pt x="163339" y="98844"/>
                </a:lnTo>
                <a:lnTo>
                  <a:pt x="166995" y="93499"/>
                </a:lnTo>
                <a:lnTo>
                  <a:pt x="170385" y="88983"/>
                </a:lnTo>
                <a:lnTo>
                  <a:pt x="173598" y="85020"/>
                </a:lnTo>
                <a:lnTo>
                  <a:pt x="177644" y="78568"/>
                </a:lnTo>
                <a:lnTo>
                  <a:pt x="182247" y="70457"/>
                </a:lnTo>
                <a:lnTo>
                  <a:pt x="187221" y="61239"/>
                </a:lnTo>
                <a:lnTo>
                  <a:pt x="189584" y="53189"/>
                </a:lnTo>
                <a:lnTo>
                  <a:pt x="190206" y="45917"/>
                </a:lnTo>
                <a:lnTo>
                  <a:pt x="189669" y="39164"/>
                </a:lnTo>
                <a:lnTo>
                  <a:pt x="188359" y="32757"/>
                </a:lnTo>
                <a:lnTo>
                  <a:pt x="186533" y="26581"/>
                </a:lnTo>
                <a:lnTo>
                  <a:pt x="184363" y="20559"/>
                </a:lnTo>
                <a:lnTo>
                  <a:pt x="181963" y="15591"/>
                </a:lnTo>
                <a:lnTo>
                  <a:pt x="179411" y="11327"/>
                </a:lnTo>
                <a:lnTo>
                  <a:pt x="176758" y="7531"/>
                </a:lnTo>
                <a:lnTo>
                  <a:pt x="174036" y="5002"/>
                </a:lnTo>
                <a:lnTo>
                  <a:pt x="171269" y="3315"/>
                </a:lnTo>
                <a:lnTo>
                  <a:pt x="165655" y="1441"/>
                </a:lnTo>
                <a:lnTo>
                  <a:pt x="159985" y="608"/>
                </a:lnTo>
                <a:lnTo>
                  <a:pt x="156186" y="385"/>
                </a:lnTo>
                <a:lnTo>
                  <a:pt x="146886" y="139"/>
                </a:lnTo>
                <a:lnTo>
                  <a:pt x="121838" y="0"/>
                </a:lnTo>
                <a:lnTo>
                  <a:pt x="111706" y="932"/>
                </a:lnTo>
                <a:lnTo>
                  <a:pt x="101141" y="2507"/>
                </a:lnTo>
                <a:lnTo>
                  <a:pt x="90287" y="4509"/>
                </a:lnTo>
                <a:lnTo>
                  <a:pt x="81146" y="5844"/>
                </a:lnTo>
                <a:lnTo>
                  <a:pt x="73148" y="6734"/>
                </a:lnTo>
                <a:lnTo>
                  <a:pt x="65910" y="7327"/>
                </a:lnTo>
                <a:lnTo>
                  <a:pt x="57275" y="9628"/>
                </a:lnTo>
                <a:lnTo>
                  <a:pt x="47708" y="13066"/>
                </a:lnTo>
                <a:lnTo>
                  <a:pt x="37520" y="17264"/>
                </a:lnTo>
                <a:lnTo>
                  <a:pt x="29776" y="20062"/>
                </a:lnTo>
                <a:lnTo>
                  <a:pt x="23661" y="21927"/>
                </a:lnTo>
                <a:lnTo>
                  <a:pt x="18632" y="23171"/>
                </a:lnTo>
                <a:lnTo>
                  <a:pt x="15279" y="24953"/>
                </a:lnTo>
                <a:lnTo>
                  <a:pt x="13044" y="27093"/>
                </a:lnTo>
                <a:lnTo>
                  <a:pt x="9607" y="32012"/>
                </a:lnTo>
                <a:lnTo>
                  <a:pt x="7357" y="34656"/>
                </a:lnTo>
                <a:lnTo>
                  <a:pt x="0" y="428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measure of an exterior angle of a triangle equals the sum of the measures of the two remote interior angles.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133600" y="4191000"/>
            <a:ext cx="4572000" cy="1600200"/>
          </a:xfrm>
          <a:prstGeom prst="triangle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rot="16200000" flipH="1">
            <a:off x="5257800" y="2667000"/>
            <a:ext cx="794" cy="6249194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  <a:alpha val="50000"/>
              </a:schemeClr>
            </a:solidFill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will learn about the properties of the angles of a triangle.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will present their projects.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will practice using the properties of triangles individually, in writing.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will learn about the properties of the angles of a triangle.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will present their projects.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Students will practice using the properties of triangles individually,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029200" cy="4495799"/>
          </a:xfrm>
        </p:spPr>
        <p:txBody>
          <a:bodyPr>
            <a:normAutofit/>
          </a:bodyPr>
          <a:lstStyle/>
          <a:p>
            <a:r>
              <a:rPr lang="en-US" dirty="0" smtClean="0"/>
              <a:t>A triangle is the </a:t>
            </a:r>
            <a:r>
              <a:rPr lang="en-US" dirty="0" smtClean="0"/>
              <a:t>figure formed </a:t>
            </a:r>
            <a:r>
              <a:rPr lang="en-US" dirty="0" smtClean="0"/>
              <a:t>by three segments joining three </a:t>
            </a:r>
            <a:r>
              <a:rPr lang="en-US" dirty="0" err="1" smtClean="0"/>
              <a:t>noncollinear</a:t>
            </a:r>
            <a:r>
              <a:rPr lang="en-US" dirty="0" smtClean="0"/>
              <a:t> points.</a:t>
            </a:r>
          </a:p>
          <a:p>
            <a:r>
              <a:rPr lang="en-US" dirty="0" smtClean="0"/>
              <a:t>Each of the three points is called a vertex of the triangle (the plural of vertex is vertices.) </a:t>
            </a:r>
          </a:p>
          <a:p>
            <a:r>
              <a:rPr lang="en-US" dirty="0" smtClean="0"/>
              <a:t>The segments are the sides of the triangle.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86000"/>
            <a:ext cx="3505200" cy="24970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41" name="SMARTPenAnnotation201"/>
          <p:cNvSpPr/>
          <p:nvPr/>
        </p:nvSpPr>
        <p:spPr>
          <a:xfrm>
            <a:off x="5764927" y="4440715"/>
            <a:ext cx="109561" cy="94011"/>
          </a:xfrm>
          <a:custGeom>
            <a:avLst/>
            <a:gdLst/>
            <a:ahLst/>
            <a:cxnLst/>
            <a:rect l="0" t="0" r="0" b="0"/>
            <a:pathLst>
              <a:path w="109561" h="94011">
                <a:moveTo>
                  <a:pt x="50085" y="34130"/>
                </a:moveTo>
                <a:lnTo>
                  <a:pt x="16915" y="34130"/>
                </a:lnTo>
                <a:lnTo>
                  <a:pt x="13684" y="35082"/>
                </a:lnTo>
                <a:lnTo>
                  <a:pt x="11531" y="36670"/>
                </a:lnTo>
                <a:lnTo>
                  <a:pt x="10094" y="38680"/>
                </a:lnTo>
                <a:lnTo>
                  <a:pt x="10090" y="40021"/>
                </a:lnTo>
                <a:lnTo>
                  <a:pt x="11039" y="40915"/>
                </a:lnTo>
                <a:lnTo>
                  <a:pt x="12624" y="41511"/>
                </a:lnTo>
                <a:lnTo>
                  <a:pt x="14634" y="42860"/>
                </a:lnTo>
                <a:lnTo>
                  <a:pt x="16926" y="44712"/>
                </a:lnTo>
                <a:lnTo>
                  <a:pt x="19407" y="46900"/>
                </a:lnTo>
                <a:lnTo>
                  <a:pt x="21060" y="49311"/>
                </a:lnTo>
                <a:lnTo>
                  <a:pt x="22163" y="51870"/>
                </a:lnTo>
                <a:lnTo>
                  <a:pt x="22898" y="54529"/>
                </a:lnTo>
                <a:lnTo>
                  <a:pt x="24340" y="56302"/>
                </a:lnTo>
                <a:lnTo>
                  <a:pt x="26254" y="57484"/>
                </a:lnTo>
                <a:lnTo>
                  <a:pt x="28483" y="58272"/>
                </a:lnTo>
                <a:lnTo>
                  <a:pt x="30921" y="58796"/>
                </a:lnTo>
                <a:lnTo>
                  <a:pt x="33499" y="59147"/>
                </a:lnTo>
                <a:lnTo>
                  <a:pt x="36170" y="59380"/>
                </a:lnTo>
                <a:lnTo>
                  <a:pt x="38904" y="60488"/>
                </a:lnTo>
                <a:lnTo>
                  <a:pt x="41679" y="62180"/>
                </a:lnTo>
                <a:lnTo>
                  <a:pt x="44480" y="64260"/>
                </a:lnTo>
                <a:lnTo>
                  <a:pt x="47301" y="65647"/>
                </a:lnTo>
                <a:lnTo>
                  <a:pt x="50134" y="66571"/>
                </a:lnTo>
                <a:lnTo>
                  <a:pt x="52975" y="67187"/>
                </a:lnTo>
                <a:lnTo>
                  <a:pt x="56775" y="67598"/>
                </a:lnTo>
                <a:lnTo>
                  <a:pt x="61212" y="67872"/>
                </a:lnTo>
                <a:lnTo>
                  <a:pt x="66076" y="68054"/>
                </a:lnTo>
                <a:lnTo>
                  <a:pt x="71223" y="67224"/>
                </a:lnTo>
                <a:lnTo>
                  <a:pt x="76560" y="65717"/>
                </a:lnTo>
                <a:lnTo>
                  <a:pt x="89710" y="61007"/>
                </a:lnTo>
                <a:lnTo>
                  <a:pt x="90790" y="59668"/>
                </a:lnTo>
                <a:lnTo>
                  <a:pt x="91509" y="57823"/>
                </a:lnTo>
                <a:lnTo>
                  <a:pt x="91988" y="55640"/>
                </a:lnTo>
                <a:lnTo>
                  <a:pt x="93261" y="52280"/>
                </a:lnTo>
                <a:lnTo>
                  <a:pt x="95061" y="48135"/>
                </a:lnTo>
                <a:lnTo>
                  <a:pt x="97214" y="43467"/>
                </a:lnTo>
                <a:lnTo>
                  <a:pt x="97697" y="38449"/>
                </a:lnTo>
                <a:lnTo>
                  <a:pt x="97066" y="33199"/>
                </a:lnTo>
                <a:lnTo>
                  <a:pt x="95693" y="27794"/>
                </a:lnTo>
                <a:lnTo>
                  <a:pt x="93825" y="23239"/>
                </a:lnTo>
                <a:lnTo>
                  <a:pt x="91628" y="19249"/>
                </a:lnTo>
                <a:lnTo>
                  <a:pt x="89211" y="15637"/>
                </a:lnTo>
                <a:lnTo>
                  <a:pt x="87599" y="12276"/>
                </a:lnTo>
                <a:lnTo>
                  <a:pt x="86524" y="9083"/>
                </a:lnTo>
                <a:lnTo>
                  <a:pt x="85808" y="6002"/>
                </a:lnTo>
                <a:lnTo>
                  <a:pt x="84377" y="3948"/>
                </a:lnTo>
                <a:lnTo>
                  <a:pt x="82472" y="2579"/>
                </a:lnTo>
                <a:lnTo>
                  <a:pt x="80249" y="1666"/>
                </a:lnTo>
                <a:lnTo>
                  <a:pt x="77814" y="1057"/>
                </a:lnTo>
                <a:lnTo>
                  <a:pt x="75239" y="651"/>
                </a:lnTo>
                <a:lnTo>
                  <a:pt x="72570" y="380"/>
                </a:lnTo>
                <a:lnTo>
                  <a:pt x="68884" y="200"/>
                </a:lnTo>
                <a:lnTo>
                  <a:pt x="59711" y="0"/>
                </a:lnTo>
                <a:lnTo>
                  <a:pt x="55549" y="899"/>
                </a:lnTo>
                <a:lnTo>
                  <a:pt x="51823" y="2451"/>
                </a:lnTo>
                <a:lnTo>
                  <a:pt x="48386" y="4438"/>
                </a:lnTo>
                <a:lnTo>
                  <a:pt x="39488" y="9186"/>
                </a:lnTo>
                <a:lnTo>
                  <a:pt x="34448" y="11785"/>
                </a:lnTo>
                <a:lnTo>
                  <a:pt x="30135" y="15424"/>
                </a:lnTo>
                <a:lnTo>
                  <a:pt x="26308" y="19754"/>
                </a:lnTo>
                <a:lnTo>
                  <a:pt x="22803" y="24546"/>
                </a:lnTo>
                <a:lnTo>
                  <a:pt x="19515" y="28693"/>
                </a:lnTo>
                <a:lnTo>
                  <a:pt x="16370" y="32410"/>
                </a:lnTo>
                <a:lnTo>
                  <a:pt x="13321" y="35841"/>
                </a:lnTo>
                <a:lnTo>
                  <a:pt x="11288" y="39080"/>
                </a:lnTo>
                <a:lnTo>
                  <a:pt x="9933" y="42193"/>
                </a:lnTo>
                <a:lnTo>
                  <a:pt x="9030" y="45220"/>
                </a:lnTo>
                <a:lnTo>
                  <a:pt x="7475" y="48191"/>
                </a:lnTo>
                <a:lnTo>
                  <a:pt x="5486" y="51124"/>
                </a:lnTo>
                <a:lnTo>
                  <a:pt x="3207" y="54031"/>
                </a:lnTo>
                <a:lnTo>
                  <a:pt x="1688" y="56923"/>
                </a:lnTo>
                <a:lnTo>
                  <a:pt x="675" y="59802"/>
                </a:lnTo>
                <a:lnTo>
                  <a:pt x="0" y="62675"/>
                </a:lnTo>
                <a:lnTo>
                  <a:pt x="503" y="66495"/>
                </a:lnTo>
                <a:lnTo>
                  <a:pt x="1790" y="70946"/>
                </a:lnTo>
                <a:lnTo>
                  <a:pt x="6149" y="82677"/>
                </a:lnTo>
                <a:lnTo>
                  <a:pt x="8412" y="84592"/>
                </a:lnTo>
                <a:lnTo>
                  <a:pt x="11826" y="86821"/>
                </a:lnTo>
                <a:lnTo>
                  <a:pt x="16006" y="89260"/>
                </a:lnTo>
                <a:lnTo>
                  <a:pt x="20698" y="90886"/>
                </a:lnTo>
                <a:lnTo>
                  <a:pt x="25731" y="91969"/>
                </a:lnTo>
                <a:lnTo>
                  <a:pt x="38395" y="93709"/>
                </a:lnTo>
                <a:lnTo>
                  <a:pt x="41339" y="93852"/>
                </a:lnTo>
                <a:lnTo>
                  <a:pt x="49690" y="94010"/>
                </a:lnTo>
                <a:lnTo>
                  <a:pt x="53632" y="93100"/>
                </a:lnTo>
                <a:lnTo>
                  <a:pt x="57212" y="91541"/>
                </a:lnTo>
                <a:lnTo>
                  <a:pt x="60551" y="89549"/>
                </a:lnTo>
                <a:lnTo>
                  <a:pt x="71882" y="82255"/>
                </a:lnTo>
                <a:lnTo>
                  <a:pt x="78904" y="77644"/>
                </a:lnTo>
                <a:lnTo>
                  <a:pt x="83585" y="73616"/>
                </a:lnTo>
                <a:lnTo>
                  <a:pt x="86706" y="69979"/>
                </a:lnTo>
                <a:lnTo>
                  <a:pt x="88787" y="66602"/>
                </a:lnTo>
                <a:lnTo>
                  <a:pt x="92079" y="63398"/>
                </a:lnTo>
                <a:lnTo>
                  <a:pt x="96178" y="60309"/>
                </a:lnTo>
                <a:lnTo>
                  <a:pt x="100816" y="57298"/>
                </a:lnTo>
                <a:lnTo>
                  <a:pt x="103908" y="53385"/>
                </a:lnTo>
                <a:lnTo>
                  <a:pt x="105970" y="48871"/>
                </a:lnTo>
                <a:lnTo>
                  <a:pt x="107344" y="43957"/>
                </a:lnTo>
                <a:lnTo>
                  <a:pt x="108260" y="38776"/>
                </a:lnTo>
                <a:lnTo>
                  <a:pt x="108871" y="33418"/>
                </a:lnTo>
                <a:lnTo>
                  <a:pt x="109278" y="27940"/>
                </a:lnTo>
                <a:lnTo>
                  <a:pt x="108597" y="23336"/>
                </a:lnTo>
                <a:lnTo>
                  <a:pt x="107191" y="19313"/>
                </a:lnTo>
                <a:lnTo>
                  <a:pt x="105301" y="15680"/>
                </a:lnTo>
                <a:lnTo>
                  <a:pt x="103088" y="13257"/>
                </a:lnTo>
                <a:lnTo>
                  <a:pt x="100660" y="11643"/>
                </a:lnTo>
                <a:lnTo>
                  <a:pt x="98090" y="10566"/>
                </a:lnTo>
                <a:lnTo>
                  <a:pt x="94471" y="9848"/>
                </a:lnTo>
                <a:lnTo>
                  <a:pt x="90153" y="9369"/>
                </a:lnTo>
                <a:lnTo>
                  <a:pt x="85370" y="9050"/>
                </a:lnTo>
                <a:lnTo>
                  <a:pt x="79323" y="8837"/>
                </a:lnTo>
                <a:lnTo>
                  <a:pt x="64985" y="8602"/>
                </a:lnTo>
                <a:lnTo>
                  <a:pt x="59065" y="9490"/>
                </a:lnTo>
                <a:lnTo>
                  <a:pt x="54167" y="11036"/>
                </a:lnTo>
                <a:lnTo>
                  <a:pt x="44013" y="15809"/>
                </a:lnTo>
                <a:lnTo>
                  <a:pt x="42227" y="17153"/>
                </a:lnTo>
                <a:lnTo>
                  <a:pt x="40084" y="19002"/>
                </a:lnTo>
                <a:lnTo>
                  <a:pt x="37702" y="21187"/>
                </a:lnTo>
                <a:lnTo>
                  <a:pt x="32517" y="26155"/>
                </a:lnTo>
                <a:lnTo>
                  <a:pt x="29801" y="28813"/>
                </a:lnTo>
                <a:lnTo>
                  <a:pt x="28942" y="32490"/>
                </a:lnTo>
                <a:lnTo>
                  <a:pt x="29322" y="36847"/>
                </a:lnTo>
                <a:lnTo>
                  <a:pt x="30528" y="41656"/>
                </a:lnTo>
                <a:lnTo>
                  <a:pt x="32285" y="45815"/>
                </a:lnTo>
                <a:lnTo>
                  <a:pt x="34408" y="49539"/>
                </a:lnTo>
                <a:lnTo>
                  <a:pt x="40109" y="57811"/>
                </a:lnTo>
                <a:lnTo>
                  <a:pt x="41529" y="58490"/>
                </a:lnTo>
                <a:lnTo>
                  <a:pt x="43429" y="58942"/>
                </a:lnTo>
                <a:lnTo>
                  <a:pt x="45648" y="59244"/>
                </a:lnTo>
                <a:lnTo>
                  <a:pt x="48079" y="60397"/>
                </a:lnTo>
                <a:lnTo>
                  <a:pt x="50653" y="62119"/>
                </a:lnTo>
                <a:lnTo>
                  <a:pt x="53321" y="64219"/>
                </a:lnTo>
                <a:lnTo>
                  <a:pt x="56052" y="64667"/>
                </a:lnTo>
                <a:lnTo>
                  <a:pt x="58826" y="64013"/>
                </a:lnTo>
                <a:lnTo>
                  <a:pt x="61627" y="62624"/>
                </a:lnTo>
                <a:lnTo>
                  <a:pt x="64447" y="61699"/>
                </a:lnTo>
                <a:lnTo>
                  <a:pt x="67280" y="61081"/>
                </a:lnTo>
                <a:lnTo>
                  <a:pt x="70121" y="60670"/>
                </a:lnTo>
                <a:lnTo>
                  <a:pt x="73920" y="59443"/>
                </a:lnTo>
                <a:lnTo>
                  <a:pt x="78357" y="57673"/>
                </a:lnTo>
                <a:lnTo>
                  <a:pt x="83221" y="55540"/>
                </a:lnTo>
                <a:lnTo>
                  <a:pt x="87415" y="53166"/>
                </a:lnTo>
                <a:lnTo>
                  <a:pt x="91164" y="50631"/>
                </a:lnTo>
                <a:lnTo>
                  <a:pt x="94616" y="47988"/>
                </a:lnTo>
                <a:lnTo>
                  <a:pt x="97870" y="44321"/>
                </a:lnTo>
                <a:lnTo>
                  <a:pt x="100992" y="39971"/>
                </a:lnTo>
                <a:lnTo>
                  <a:pt x="104025" y="35167"/>
                </a:lnTo>
                <a:lnTo>
                  <a:pt x="106048" y="31011"/>
                </a:lnTo>
                <a:lnTo>
                  <a:pt x="107396" y="27288"/>
                </a:lnTo>
                <a:lnTo>
                  <a:pt x="108295" y="23853"/>
                </a:lnTo>
                <a:lnTo>
                  <a:pt x="108894" y="20611"/>
                </a:lnTo>
                <a:lnTo>
                  <a:pt x="109293" y="17497"/>
                </a:lnTo>
                <a:lnTo>
                  <a:pt x="109560" y="14469"/>
                </a:lnTo>
                <a:lnTo>
                  <a:pt x="108785" y="12450"/>
                </a:lnTo>
                <a:lnTo>
                  <a:pt x="107316" y="11104"/>
                </a:lnTo>
                <a:lnTo>
                  <a:pt x="105384" y="10207"/>
                </a:lnTo>
                <a:lnTo>
                  <a:pt x="103143" y="9609"/>
                </a:lnTo>
                <a:lnTo>
                  <a:pt x="100697" y="9210"/>
                </a:lnTo>
                <a:lnTo>
                  <a:pt x="98114" y="8944"/>
                </a:lnTo>
                <a:lnTo>
                  <a:pt x="95440" y="8767"/>
                </a:lnTo>
                <a:lnTo>
                  <a:pt x="92704" y="8649"/>
                </a:lnTo>
                <a:lnTo>
                  <a:pt x="87124" y="8517"/>
                </a:lnTo>
                <a:lnTo>
                  <a:pt x="81470" y="8459"/>
                </a:lnTo>
                <a:lnTo>
                  <a:pt x="78628" y="9396"/>
                </a:lnTo>
                <a:lnTo>
                  <a:pt x="75781" y="10973"/>
                </a:lnTo>
                <a:lnTo>
                  <a:pt x="72931" y="12977"/>
                </a:lnTo>
                <a:lnTo>
                  <a:pt x="69126" y="15265"/>
                </a:lnTo>
                <a:lnTo>
                  <a:pt x="64684" y="17743"/>
                </a:lnTo>
                <a:lnTo>
                  <a:pt x="50085" y="255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2"/>
          <p:cNvSpPr/>
          <p:nvPr/>
        </p:nvSpPr>
        <p:spPr>
          <a:xfrm>
            <a:off x="6999881" y="2554654"/>
            <a:ext cx="139107" cy="77104"/>
          </a:xfrm>
          <a:custGeom>
            <a:avLst/>
            <a:gdLst/>
            <a:ahLst/>
            <a:cxnLst/>
            <a:rect l="0" t="0" r="0" b="0"/>
            <a:pathLst>
              <a:path w="139107" h="77104">
                <a:moveTo>
                  <a:pt x="75288" y="25668"/>
                </a:moveTo>
                <a:lnTo>
                  <a:pt x="70737" y="25668"/>
                </a:lnTo>
                <a:lnTo>
                  <a:pt x="69397" y="26621"/>
                </a:lnTo>
                <a:lnTo>
                  <a:pt x="68503" y="28208"/>
                </a:lnTo>
                <a:lnTo>
                  <a:pt x="67908" y="30219"/>
                </a:lnTo>
                <a:lnTo>
                  <a:pt x="66558" y="32512"/>
                </a:lnTo>
                <a:lnTo>
                  <a:pt x="64706" y="34993"/>
                </a:lnTo>
                <a:lnTo>
                  <a:pt x="62518" y="37600"/>
                </a:lnTo>
                <a:lnTo>
                  <a:pt x="61060" y="40290"/>
                </a:lnTo>
                <a:lnTo>
                  <a:pt x="60088" y="43036"/>
                </a:lnTo>
                <a:lnTo>
                  <a:pt x="59440" y="45819"/>
                </a:lnTo>
                <a:lnTo>
                  <a:pt x="59960" y="47675"/>
                </a:lnTo>
                <a:lnTo>
                  <a:pt x="61260" y="48912"/>
                </a:lnTo>
                <a:lnTo>
                  <a:pt x="63079" y="49736"/>
                </a:lnTo>
                <a:lnTo>
                  <a:pt x="64291" y="51239"/>
                </a:lnTo>
                <a:lnTo>
                  <a:pt x="65099" y="53193"/>
                </a:lnTo>
                <a:lnTo>
                  <a:pt x="65638" y="55448"/>
                </a:lnTo>
                <a:lnTo>
                  <a:pt x="66950" y="57904"/>
                </a:lnTo>
                <a:lnTo>
                  <a:pt x="68777" y="60494"/>
                </a:lnTo>
                <a:lnTo>
                  <a:pt x="70948" y="63173"/>
                </a:lnTo>
                <a:lnTo>
                  <a:pt x="73347" y="64958"/>
                </a:lnTo>
                <a:lnTo>
                  <a:pt x="75900" y="66149"/>
                </a:lnTo>
                <a:lnTo>
                  <a:pt x="78553" y="66943"/>
                </a:lnTo>
                <a:lnTo>
                  <a:pt x="81275" y="67472"/>
                </a:lnTo>
                <a:lnTo>
                  <a:pt x="84042" y="67825"/>
                </a:lnTo>
                <a:lnTo>
                  <a:pt x="86839" y="68060"/>
                </a:lnTo>
                <a:lnTo>
                  <a:pt x="89657" y="68217"/>
                </a:lnTo>
                <a:lnTo>
                  <a:pt x="95327" y="68391"/>
                </a:lnTo>
                <a:lnTo>
                  <a:pt x="100077" y="67485"/>
                </a:lnTo>
                <a:lnTo>
                  <a:pt x="106103" y="65929"/>
                </a:lnTo>
                <a:lnTo>
                  <a:pt x="112977" y="63938"/>
                </a:lnTo>
                <a:lnTo>
                  <a:pt x="117558" y="61659"/>
                </a:lnTo>
                <a:lnTo>
                  <a:pt x="120614" y="59187"/>
                </a:lnTo>
                <a:lnTo>
                  <a:pt x="122650" y="56587"/>
                </a:lnTo>
                <a:lnTo>
                  <a:pt x="124008" y="53900"/>
                </a:lnTo>
                <a:lnTo>
                  <a:pt x="124913" y="51157"/>
                </a:lnTo>
                <a:lnTo>
                  <a:pt x="125517" y="48376"/>
                </a:lnTo>
                <a:lnTo>
                  <a:pt x="125919" y="45569"/>
                </a:lnTo>
                <a:lnTo>
                  <a:pt x="126187" y="42745"/>
                </a:lnTo>
                <a:lnTo>
                  <a:pt x="126366" y="39910"/>
                </a:lnTo>
                <a:lnTo>
                  <a:pt x="125532" y="37068"/>
                </a:lnTo>
                <a:lnTo>
                  <a:pt x="124025" y="34221"/>
                </a:lnTo>
                <a:lnTo>
                  <a:pt x="122066" y="31370"/>
                </a:lnTo>
                <a:lnTo>
                  <a:pt x="119809" y="29469"/>
                </a:lnTo>
                <a:lnTo>
                  <a:pt x="117352" y="28202"/>
                </a:lnTo>
                <a:lnTo>
                  <a:pt x="114760" y="27357"/>
                </a:lnTo>
                <a:lnTo>
                  <a:pt x="112081" y="26794"/>
                </a:lnTo>
                <a:lnTo>
                  <a:pt x="109341" y="26419"/>
                </a:lnTo>
                <a:lnTo>
                  <a:pt x="106563" y="26169"/>
                </a:lnTo>
                <a:lnTo>
                  <a:pt x="102806" y="26002"/>
                </a:lnTo>
                <a:lnTo>
                  <a:pt x="93551" y="25816"/>
                </a:lnTo>
                <a:lnTo>
                  <a:pt x="88416" y="26720"/>
                </a:lnTo>
                <a:lnTo>
                  <a:pt x="83088" y="28274"/>
                </a:lnTo>
                <a:lnTo>
                  <a:pt x="77631" y="30263"/>
                </a:lnTo>
                <a:lnTo>
                  <a:pt x="73040" y="32541"/>
                </a:lnTo>
                <a:lnTo>
                  <a:pt x="69027" y="35013"/>
                </a:lnTo>
                <a:lnTo>
                  <a:pt x="65400" y="37613"/>
                </a:lnTo>
                <a:lnTo>
                  <a:pt x="62980" y="40299"/>
                </a:lnTo>
                <a:lnTo>
                  <a:pt x="61369" y="43042"/>
                </a:lnTo>
                <a:lnTo>
                  <a:pt x="58780" y="49737"/>
                </a:lnTo>
                <a:lnTo>
                  <a:pt x="58568" y="51239"/>
                </a:lnTo>
                <a:lnTo>
                  <a:pt x="58426" y="53193"/>
                </a:lnTo>
                <a:lnTo>
                  <a:pt x="58332" y="55448"/>
                </a:lnTo>
                <a:lnTo>
                  <a:pt x="59222" y="56951"/>
                </a:lnTo>
                <a:lnTo>
                  <a:pt x="60767" y="57954"/>
                </a:lnTo>
                <a:lnTo>
                  <a:pt x="62750" y="58622"/>
                </a:lnTo>
                <a:lnTo>
                  <a:pt x="65025" y="60020"/>
                </a:lnTo>
                <a:lnTo>
                  <a:pt x="67493" y="61904"/>
                </a:lnTo>
                <a:lnTo>
                  <a:pt x="70092" y="64113"/>
                </a:lnTo>
                <a:lnTo>
                  <a:pt x="72777" y="65586"/>
                </a:lnTo>
                <a:lnTo>
                  <a:pt x="75519" y="66567"/>
                </a:lnTo>
                <a:lnTo>
                  <a:pt x="78300" y="67222"/>
                </a:lnTo>
                <a:lnTo>
                  <a:pt x="81106" y="67658"/>
                </a:lnTo>
                <a:lnTo>
                  <a:pt x="83930" y="67949"/>
                </a:lnTo>
                <a:lnTo>
                  <a:pt x="86764" y="68143"/>
                </a:lnTo>
                <a:lnTo>
                  <a:pt x="89607" y="68272"/>
                </a:lnTo>
                <a:lnTo>
                  <a:pt x="95305" y="68416"/>
                </a:lnTo>
                <a:lnTo>
                  <a:pt x="121009" y="68528"/>
                </a:lnTo>
                <a:lnTo>
                  <a:pt x="123867" y="66624"/>
                </a:lnTo>
                <a:lnTo>
                  <a:pt x="126724" y="63449"/>
                </a:lnTo>
                <a:lnTo>
                  <a:pt x="129581" y="59428"/>
                </a:lnTo>
                <a:lnTo>
                  <a:pt x="132439" y="55795"/>
                </a:lnTo>
                <a:lnTo>
                  <a:pt x="135296" y="52420"/>
                </a:lnTo>
                <a:lnTo>
                  <a:pt x="138153" y="49218"/>
                </a:lnTo>
                <a:lnTo>
                  <a:pt x="139106" y="44225"/>
                </a:lnTo>
                <a:lnTo>
                  <a:pt x="138788" y="38040"/>
                </a:lnTo>
                <a:lnTo>
                  <a:pt x="137625" y="31058"/>
                </a:lnTo>
                <a:lnTo>
                  <a:pt x="134943" y="25451"/>
                </a:lnTo>
                <a:lnTo>
                  <a:pt x="131251" y="20761"/>
                </a:lnTo>
                <a:lnTo>
                  <a:pt x="126884" y="16682"/>
                </a:lnTo>
                <a:lnTo>
                  <a:pt x="123973" y="13010"/>
                </a:lnTo>
                <a:lnTo>
                  <a:pt x="122033" y="9609"/>
                </a:lnTo>
                <a:lnTo>
                  <a:pt x="120739" y="6390"/>
                </a:lnTo>
                <a:lnTo>
                  <a:pt x="118924" y="4243"/>
                </a:lnTo>
                <a:lnTo>
                  <a:pt x="116762" y="2812"/>
                </a:lnTo>
                <a:lnTo>
                  <a:pt x="114367" y="1858"/>
                </a:lnTo>
                <a:lnTo>
                  <a:pt x="110866" y="1222"/>
                </a:lnTo>
                <a:lnTo>
                  <a:pt x="106627" y="798"/>
                </a:lnTo>
                <a:lnTo>
                  <a:pt x="95237" y="118"/>
                </a:lnTo>
                <a:lnTo>
                  <a:pt x="91140" y="25"/>
                </a:lnTo>
                <a:lnTo>
                  <a:pt x="88714" y="0"/>
                </a:lnTo>
                <a:lnTo>
                  <a:pt x="86143" y="936"/>
                </a:lnTo>
                <a:lnTo>
                  <a:pt x="83478" y="2512"/>
                </a:lnTo>
                <a:lnTo>
                  <a:pt x="80748" y="4516"/>
                </a:lnTo>
                <a:lnTo>
                  <a:pt x="77976" y="6804"/>
                </a:lnTo>
                <a:lnTo>
                  <a:pt x="75175" y="9282"/>
                </a:lnTo>
                <a:lnTo>
                  <a:pt x="72355" y="11887"/>
                </a:lnTo>
                <a:lnTo>
                  <a:pt x="70475" y="14575"/>
                </a:lnTo>
                <a:lnTo>
                  <a:pt x="69222" y="17320"/>
                </a:lnTo>
                <a:lnTo>
                  <a:pt x="68387" y="20103"/>
                </a:lnTo>
                <a:lnTo>
                  <a:pt x="68782" y="25768"/>
                </a:lnTo>
                <a:lnTo>
                  <a:pt x="69999" y="33355"/>
                </a:lnTo>
                <a:lnTo>
                  <a:pt x="71762" y="42223"/>
                </a:lnTo>
                <a:lnTo>
                  <a:pt x="73890" y="49087"/>
                </a:lnTo>
                <a:lnTo>
                  <a:pt x="76261" y="54616"/>
                </a:lnTo>
                <a:lnTo>
                  <a:pt x="78795" y="59254"/>
                </a:lnTo>
                <a:lnTo>
                  <a:pt x="82389" y="62346"/>
                </a:lnTo>
                <a:lnTo>
                  <a:pt x="86690" y="64408"/>
                </a:lnTo>
                <a:lnTo>
                  <a:pt x="98178" y="67716"/>
                </a:lnTo>
                <a:lnTo>
                  <a:pt x="102290" y="68169"/>
                </a:lnTo>
                <a:lnTo>
                  <a:pt x="104719" y="68289"/>
                </a:lnTo>
                <a:lnTo>
                  <a:pt x="107292" y="67417"/>
                </a:lnTo>
                <a:lnTo>
                  <a:pt x="109959" y="65883"/>
                </a:lnTo>
                <a:lnTo>
                  <a:pt x="112690" y="63908"/>
                </a:lnTo>
                <a:lnTo>
                  <a:pt x="115462" y="61639"/>
                </a:lnTo>
                <a:lnTo>
                  <a:pt x="118264" y="59174"/>
                </a:lnTo>
                <a:lnTo>
                  <a:pt x="121084" y="56578"/>
                </a:lnTo>
                <a:lnTo>
                  <a:pt x="126757" y="51153"/>
                </a:lnTo>
                <a:lnTo>
                  <a:pt x="129603" y="48373"/>
                </a:lnTo>
                <a:lnTo>
                  <a:pt x="131501" y="45567"/>
                </a:lnTo>
                <a:lnTo>
                  <a:pt x="132766" y="42744"/>
                </a:lnTo>
                <a:lnTo>
                  <a:pt x="133609" y="39910"/>
                </a:lnTo>
                <a:lnTo>
                  <a:pt x="134171" y="35162"/>
                </a:lnTo>
                <a:lnTo>
                  <a:pt x="134547" y="29140"/>
                </a:lnTo>
                <a:lnTo>
                  <a:pt x="134796" y="22268"/>
                </a:lnTo>
                <a:lnTo>
                  <a:pt x="134010" y="16734"/>
                </a:lnTo>
                <a:lnTo>
                  <a:pt x="132534" y="12092"/>
                </a:lnTo>
                <a:lnTo>
                  <a:pt x="130597" y="8045"/>
                </a:lnTo>
                <a:lnTo>
                  <a:pt x="128354" y="5347"/>
                </a:lnTo>
                <a:lnTo>
                  <a:pt x="125905" y="3548"/>
                </a:lnTo>
                <a:lnTo>
                  <a:pt x="123320" y="2349"/>
                </a:lnTo>
                <a:lnTo>
                  <a:pt x="120644" y="1550"/>
                </a:lnTo>
                <a:lnTo>
                  <a:pt x="117909" y="1017"/>
                </a:lnTo>
                <a:lnTo>
                  <a:pt x="115131" y="661"/>
                </a:lnTo>
                <a:lnTo>
                  <a:pt x="112328" y="424"/>
                </a:lnTo>
                <a:lnTo>
                  <a:pt x="109507" y="266"/>
                </a:lnTo>
                <a:lnTo>
                  <a:pt x="106674" y="161"/>
                </a:lnTo>
                <a:lnTo>
                  <a:pt x="93584" y="13"/>
                </a:lnTo>
                <a:lnTo>
                  <a:pt x="88439" y="945"/>
                </a:lnTo>
                <a:lnTo>
                  <a:pt x="83102" y="2518"/>
                </a:lnTo>
                <a:lnTo>
                  <a:pt x="77640" y="4520"/>
                </a:lnTo>
                <a:lnTo>
                  <a:pt x="73046" y="5854"/>
                </a:lnTo>
                <a:lnTo>
                  <a:pt x="69031" y="6744"/>
                </a:lnTo>
                <a:lnTo>
                  <a:pt x="65402" y="7337"/>
                </a:lnTo>
                <a:lnTo>
                  <a:pt x="60125" y="9637"/>
                </a:lnTo>
                <a:lnTo>
                  <a:pt x="53749" y="13076"/>
                </a:lnTo>
                <a:lnTo>
                  <a:pt x="46641" y="17273"/>
                </a:lnTo>
                <a:lnTo>
                  <a:pt x="39998" y="21976"/>
                </a:lnTo>
                <a:lnTo>
                  <a:pt x="33664" y="27017"/>
                </a:lnTo>
                <a:lnTo>
                  <a:pt x="27537" y="32282"/>
                </a:lnTo>
                <a:lnTo>
                  <a:pt x="22499" y="37698"/>
                </a:lnTo>
                <a:lnTo>
                  <a:pt x="18188" y="43213"/>
                </a:lnTo>
                <a:lnTo>
                  <a:pt x="14361" y="48795"/>
                </a:lnTo>
                <a:lnTo>
                  <a:pt x="10858" y="52516"/>
                </a:lnTo>
                <a:lnTo>
                  <a:pt x="7570" y="54996"/>
                </a:lnTo>
                <a:lnTo>
                  <a:pt x="4425" y="56650"/>
                </a:lnTo>
                <a:lnTo>
                  <a:pt x="2329" y="58705"/>
                </a:lnTo>
                <a:lnTo>
                  <a:pt x="931" y="61028"/>
                </a:lnTo>
                <a:lnTo>
                  <a:pt x="0" y="63529"/>
                </a:lnTo>
                <a:lnTo>
                  <a:pt x="331" y="66149"/>
                </a:lnTo>
                <a:lnTo>
                  <a:pt x="1504" y="68848"/>
                </a:lnTo>
                <a:lnTo>
                  <a:pt x="6709" y="771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3"/>
          <p:cNvSpPr/>
          <p:nvPr/>
        </p:nvSpPr>
        <p:spPr>
          <a:xfrm>
            <a:off x="8943975" y="4442067"/>
            <a:ext cx="102495" cy="101167"/>
          </a:xfrm>
          <a:custGeom>
            <a:avLst/>
            <a:gdLst/>
            <a:ahLst/>
            <a:cxnLst/>
            <a:rect l="0" t="0" r="0" b="0"/>
            <a:pathLst>
              <a:path w="102495" h="101167">
                <a:moveTo>
                  <a:pt x="0" y="32778"/>
                </a:moveTo>
                <a:lnTo>
                  <a:pt x="4550" y="32778"/>
                </a:lnTo>
                <a:lnTo>
                  <a:pt x="6843" y="33730"/>
                </a:lnTo>
                <a:lnTo>
                  <a:pt x="9325" y="35318"/>
                </a:lnTo>
                <a:lnTo>
                  <a:pt x="11931" y="37328"/>
                </a:lnTo>
                <a:lnTo>
                  <a:pt x="15574" y="39621"/>
                </a:lnTo>
                <a:lnTo>
                  <a:pt x="19907" y="42103"/>
                </a:lnTo>
                <a:lnTo>
                  <a:pt x="31449" y="48378"/>
                </a:lnTo>
                <a:lnTo>
                  <a:pt x="33349" y="49845"/>
                </a:lnTo>
                <a:lnTo>
                  <a:pt x="35567" y="51776"/>
                </a:lnTo>
                <a:lnTo>
                  <a:pt x="41421" y="57168"/>
                </a:lnTo>
                <a:lnTo>
                  <a:pt x="46986" y="62652"/>
                </a:lnTo>
                <a:lnTo>
                  <a:pt x="48469" y="65077"/>
                </a:lnTo>
                <a:lnTo>
                  <a:pt x="49458" y="67645"/>
                </a:lnTo>
                <a:lnTo>
                  <a:pt x="50116" y="70310"/>
                </a:lnTo>
                <a:lnTo>
                  <a:pt x="52461" y="72087"/>
                </a:lnTo>
                <a:lnTo>
                  <a:pt x="55929" y="73272"/>
                </a:lnTo>
                <a:lnTo>
                  <a:pt x="60145" y="74061"/>
                </a:lnTo>
                <a:lnTo>
                  <a:pt x="63910" y="74587"/>
                </a:lnTo>
                <a:lnTo>
                  <a:pt x="67371" y="74939"/>
                </a:lnTo>
                <a:lnTo>
                  <a:pt x="70632" y="75172"/>
                </a:lnTo>
                <a:lnTo>
                  <a:pt x="74710" y="75328"/>
                </a:lnTo>
                <a:lnTo>
                  <a:pt x="84322" y="75501"/>
                </a:lnTo>
                <a:lnTo>
                  <a:pt x="87647" y="74595"/>
                </a:lnTo>
                <a:lnTo>
                  <a:pt x="89863" y="73039"/>
                </a:lnTo>
                <a:lnTo>
                  <a:pt x="93421" y="68247"/>
                </a:lnTo>
                <a:lnTo>
                  <a:pt x="94665" y="65949"/>
                </a:lnTo>
                <a:lnTo>
                  <a:pt x="98589" y="58316"/>
                </a:lnTo>
                <a:lnTo>
                  <a:pt x="100016" y="54566"/>
                </a:lnTo>
                <a:lnTo>
                  <a:pt x="100967" y="51113"/>
                </a:lnTo>
                <a:lnTo>
                  <a:pt x="101601" y="47858"/>
                </a:lnTo>
                <a:lnTo>
                  <a:pt x="102024" y="44737"/>
                </a:lnTo>
                <a:lnTo>
                  <a:pt x="102306" y="41703"/>
                </a:lnTo>
                <a:lnTo>
                  <a:pt x="102494" y="38728"/>
                </a:lnTo>
                <a:lnTo>
                  <a:pt x="101666" y="35792"/>
                </a:lnTo>
                <a:lnTo>
                  <a:pt x="100162" y="32882"/>
                </a:lnTo>
                <a:lnTo>
                  <a:pt x="98207" y="29990"/>
                </a:lnTo>
                <a:lnTo>
                  <a:pt x="95952" y="27109"/>
                </a:lnTo>
                <a:lnTo>
                  <a:pt x="93495" y="24236"/>
                </a:lnTo>
                <a:lnTo>
                  <a:pt x="90906" y="21368"/>
                </a:lnTo>
                <a:lnTo>
                  <a:pt x="88226" y="20409"/>
                </a:lnTo>
                <a:lnTo>
                  <a:pt x="85487" y="20722"/>
                </a:lnTo>
                <a:lnTo>
                  <a:pt x="82708" y="21883"/>
                </a:lnTo>
                <a:lnTo>
                  <a:pt x="78952" y="22657"/>
                </a:lnTo>
                <a:lnTo>
                  <a:pt x="74542" y="23173"/>
                </a:lnTo>
                <a:lnTo>
                  <a:pt x="69697" y="23517"/>
                </a:lnTo>
                <a:lnTo>
                  <a:pt x="66467" y="24699"/>
                </a:lnTo>
                <a:lnTo>
                  <a:pt x="64314" y="26439"/>
                </a:lnTo>
                <a:lnTo>
                  <a:pt x="62879" y="28552"/>
                </a:lnTo>
                <a:lnTo>
                  <a:pt x="60969" y="30913"/>
                </a:lnTo>
                <a:lnTo>
                  <a:pt x="58743" y="33440"/>
                </a:lnTo>
                <a:lnTo>
                  <a:pt x="56307" y="36077"/>
                </a:lnTo>
                <a:lnTo>
                  <a:pt x="53730" y="37834"/>
                </a:lnTo>
                <a:lnTo>
                  <a:pt x="51060" y="39006"/>
                </a:lnTo>
                <a:lnTo>
                  <a:pt x="48328" y="39787"/>
                </a:lnTo>
                <a:lnTo>
                  <a:pt x="46506" y="41261"/>
                </a:lnTo>
                <a:lnTo>
                  <a:pt x="45291" y="43196"/>
                </a:lnTo>
                <a:lnTo>
                  <a:pt x="44481" y="45438"/>
                </a:lnTo>
                <a:lnTo>
                  <a:pt x="43942" y="47885"/>
                </a:lnTo>
                <a:lnTo>
                  <a:pt x="43582" y="50470"/>
                </a:lnTo>
                <a:lnTo>
                  <a:pt x="43005" y="56910"/>
                </a:lnTo>
                <a:lnTo>
                  <a:pt x="42957" y="58391"/>
                </a:lnTo>
                <a:lnTo>
                  <a:pt x="42904" y="62576"/>
                </a:lnTo>
                <a:lnTo>
                  <a:pt x="43843" y="65026"/>
                </a:lnTo>
                <a:lnTo>
                  <a:pt x="45421" y="67611"/>
                </a:lnTo>
                <a:lnTo>
                  <a:pt x="47425" y="70288"/>
                </a:lnTo>
                <a:lnTo>
                  <a:pt x="49714" y="72072"/>
                </a:lnTo>
                <a:lnTo>
                  <a:pt x="52193" y="73261"/>
                </a:lnTo>
                <a:lnTo>
                  <a:pt x="54798" y="74054"/>
                </a:lnTo>
                <a:lnTo>
                  <a:pt x="57486" y="74583"/>
                </a:lnTo>
                <a:lnTo>
                  <a:pt x="60232" y="74935"/>
                </a:lnTo>
                <a:lnTo>
                  <a:pt x="63014" y="75170"/>
                </a:lnTo>
                <a:lnTo>
                  <a:pt x="65822" y="74374"/>
                </a:lnTo>
                <a:lnTo>
                  <a:pt x="68646" y="72891"/>
                </a:lnTo>
                <a:lnTo>
                  <a:pt x="75472" y="68218"/>
                </a:lnTo>
                <a:lnTo>
                  <a:pt x="76985" y="65929"/>
                </a:lnTo>
                <a:lnTo>
                  <a:pt x="78946" y="62499"/>
                </a:lnTo>
                <a:lnTo>
                  <a:pt x="81205" y="58307"/>
                </a:lnTo>
                <a:lnTo>
                  <a:pt x="82712" y="54560"/>
                </a:lnTo>
                <a:lnTo>
                  <a:pt x="83716" y="51109"/>
                </a:lnTo>
                <a:lnTo>
                  <a:pt x="85328" y="43278"/>
                </a:lnTo>
                <a:lnTo>
                  <a:pt x="85460" y="41683"/>
                </a:lnTo>
                <a:lnTo>
                  <a:pt x="85549" y="39667"/>
                </a:lnTo>
                <a:lnTo>
                  <a:pt x="85646" y="33934"/>
                </a:lnTo>
                <a:lnTo>
                  <a:pt x="85690" y="25037"/>
                </a:lnTo>
                <a:lnTo>
                  <a:pt x="84749" y="21902"/>
                </a:lnTo>
                <a:lnTo>
                  <a:pt x="83169" y="19812"/>
                </a:lnTo>
                <a:lnTo>
                  <a:pt x="81164" y="18419"/>
                </a:lnTo>
                <a:lnTo>
                  <a:pt x="77921" y="17490"/>
                </a:lnTo>
                <a:lnTo>
                  <a:pt x="73855" y="16871"/>
                </a:lnTo>
                <a:lnTo>
                  <a:pt x="69239" y="16458"/>
                </a:lnTo>
                <a:lnTo>
                  <a:pt x="65209" y="17136"/>
                </a:lnTo>
                <a:lnTo>
                  <a:pt x="61570" y="18540"/>
                </a:lnTo>
                <a:lnTo>
                  <a:pt x="58191" y="20428"/>
                </a:lnTo>
                <a:lnTo>
                  <a:pt x="54986" y="21687"/>
                </a:lnTo>
                <a:lnTo>
                  <a:pt x="51898" y="22527"/>
                </a:lnTo>
                <a:lnTo>
                  <a:pt x="48886" y="23086"/>
                </a:lnTo>
                <a:lnTo>
                  <a:pt x="45925" y="25364"/>
                </a:lnTo>
                <a:lnTo>
                  <a:pt x="42999" y="28788"/>
                </a:lnTo>
                <a:lnTo>
                  <a:pt x="40096" y="32975"/>
                </a:lnTo>
                <a:lnTo>
                  <a:pt x="36256" y="37672"/>
                </a:lnTo>
                <a:lnTo>
                  <a:pt x="31791" y="42708"/>
                </a:lnTo>
                <a:lnTo>
                  <a:pt x="26908" y="47970"/>
                </a:lnTo>
                <a:lnTo>
                  <a:pt x="22701" y="53384"/>
                </a:lnTo>
                <a:lnTo>
                  <a:pt x="18944" y="58897"/>
                </a:lnTo>
                <a:lnTo>
                  <a:pt x="15487" y="64478"/>
                </a:lnTo>
                <a:lnTo>
                  <a:pt x="13182" y="70104"/>
                </a:lnTo>
                <a:lnTo>
                  <a:pt x="11645" y="75759"/>
                </a:lnTo>
                <a:lnTo>
                  <a:pt x="10621" y="81434"/>
                </a:lnTo>
                <a:lnTo>
                  <a:pt x="9938" y="86170"/>
                </a:lnTo>
                <a:lnTo>
                  <a:pt x="9483" y="90280"/>
                </a:lnTo>
                <a:lnTo>
                  <a:pt x="9179" y="93973"/>
                </a:lnTo>
                <a:lnTo>
                  <a:pt x="9929" y="96435"/>
                </a:lnTo>
                <a:lnTo>
                  <a:pt x="11382" y="98076"/>
                </a:lnTo>
                <a:lnTo>
                  <a:pt x="13303" y="99170"/>
                </a:lnTo>
                <a:lnTo>
                  <a:pt x="15537" y="99899"/>
                </a:lnTo>
                <a:lnTo>
                  <a:pt x="17977" y="100385"/>
                </a:lnTo>
                <a:lnTo>
                  <a:pt x="20557" y="100709"/>
                </a:lnTo>
                <a:lnTo>
                  <a:pt x="23230" y="100925"/>
                </a:lnTo>
                <a:lnTo>
                  <a:pt x="25964" y="101069"/>
                </a:lnTo>
                <a:lnTo>
                  <a:pt x="28739" y="101166"/>
                </a:lnTo>
                <a:lnTo>
                  <a:pt x="31542" y="100277"/>
                </a:lnTo>
                <a:lnTo>
                  <a:pt x="34363" y="98732"/>
                </a:lnTo>
                <a:lnTo>
                  <a:pt x="37196" y="96750"/>
                </a:lnTo>
                <a:lnTo>
                  <a:pt x="39085" y="94476"/>
                </a:lnTo>
                <a:lnTo>
                  <a:pt x="40344" y="92007"/>
                </a:lnTo>
                <a:lnTo>
                  <a:pt x="41184" y="89409"/>
                </a:lnTo>
                <a:lnTo>
                  <a:pt x="43648" y="84819"/>
                </a:lnTo>
                <a:lnTo>
                  <a:pt x="47197" y="78902"/>
                </a:lnTo>
                <a:lnTo>
                  <a:pt x="51466" y="72100"/>
                </a:lnTo>
                <a:lnTo>
                  <a:pt x="54313" y="66612"/>
                </a:lnTo>
                <a:lnTo>
                  <a:pt x="56212" y="62002"/>
                </a:lnTo>
                <a:lnTo>
                  <a:pt x="57477" y="57976"/>
                </a:lnTo>
                <a:lnTo>
                  <a:pt x="58320" y="52433"/>
                </a:lnTo>
                <a:lnTo>
                  <a:pt x="58882" y="45882"/>
                </a:lnTo>
                <a:lnTo>
                  <a:pt x="59258" y="38656"/>
                </a:lnTo>
                <a:lnTo>
                  <a:pt x="59674" y="25548"/>
                </a:lnTo>
                <a:lnTo>
                  <a:pt x="59785" y="19385"/>
                </a:lnTo>
                <a:lnTo>
                  <a:pt x="58906" y="15277"/>
                </a:lnTo>
                <a:lnTo>
                  <a:pt x="57369" y="12538"/>
                </a:lnTo>
                <a:lnTo>
                  <a:pt x="55390" y="10712"/>
                </a:lnTo>
                <a:lnTo>
                  <a:pt x="48055" y="3592"/>
                </a:lnTo>
                <a:lnTo>
                  <a:pt x="44401" y="0"/>
                </a:lnTo>
                <a:lnTo>
                  <a:pt x="42936" y="448"/>
                </a:lnTo>
                <a:lnTo>
                  <a:pt x="41007" y="1700"/>
                </a:lnTo>
                <a:lnTo>
                  <a:pt x="35617" y="6001"/>
                </a:lnTo>
                <a:lnTo>
                  <a:pt x="34221" y="8259"/>
                </a:lnTo>
                <a:lnTo>
                  <a:pt x="32340" y="11670"/>
                </a:lnTo>
                <a:lnTo>
                  <a:pt x="25717" y="24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4"/>
          <p:cNvSpPr/>
          <p:nvPr/>
        </p:nvSpPr>
        <p:spPr>
          <a:xfrm>
            <a:off x="5944396" y="3301979"/>
            <a:ext cx="316387" cy="182184"/>
          </a:xfrm>
          <a:custGeom>
            <a:avLst/>
            <a:gdLst/>
            <a:ahLst/>
            <a:cxnLst/>
            <a:rect l="0" t="0" r="0" b="0"/>
            <a:pathLst>
              <a:path w="316387" h="182184">
                <a:moveTo>
                  <a:pt x="24921" y="49868"/>
                </a:moveTo>
                <a:lnTo>
                  <a:pt x="17540" y="57249"/>
                </a:lnTo>
                <a:lnTo>
                  <a:pt x="18095" y="58599"/>
                </a:lnTo>
                <a:lnTo>
                  <a:pt x="21253" y="62638"/>
                </a:lnTo>
                <a:lnTo>
                  <a:pt x="25830" y="67609"/>
                </a:lnTo>
                <a:lnTo>
                  <a:pt x="28385" y="70268"/>
                </a:lnTo>
                <a:lnTo>
                  <a:pt x="33898" y="74898"/>
                </a:lnTo>
                <a:lnTo>
                  <a:pt x="57002" y="93162"/>
                </a:lnTo>
                <a:lnTo>
                  <a:pt x="62502" y="97781"/>
                </a:lnTo>
                <a:lnTo>
                  <a:pt x="67120" y="101812"/>
                </a:lnTo>
                <a:lnTo>
                  <a:pt x="73056" y="107357"/>
                </a:lnTo>
                <a:lnTo>
                  <a:pt x="102239" y="135861"/>
                </a:lnTo>
                <a:lnTo>
                  <a:pt x="129221" y="162749"/>
                </a:lnTo>
                <a:lnTo>
                  <a:pt x="133507" y="166080"/>
                </a:lnTo>
                <a:lnTo>
                  <a:pt x="138269" y="169252"/>
                </a:lnTo>
                <a:lnTo>
                  <a:pt x="143349" y="172320"/>
                </a:lnTo>
                <a:lnTo>
                  <a:pt x="146735" y="175318"/>
                </a:lnTo>
                <a:lnTo>
                  <a:pt x="148993" y="178269"/>
                </a:lnTo>
                <a:lnTo>
                  <a:pt x="150499" y="181189"/>
                </a:lnTo>
                <a:lnTo>
                  <a:pt x="150549" y="182183"/>
                </a:lnTo>
                <a:lnTo>
                  <a:pt x="149631" y="181893"/>
                </a:lnTo>
                <a:lnTo>
                  <a:pt x="148066" y="180747"/>
                </a:lnTo>
                <a:lnTo>
                  <a:pt x="143787" y="179474"/>
                </a:lnTo>
                <a:lnTo>
                  <a:pt x="141313" y="179135"/>
                </a:lnTo>
                <a:lnTo>
                  <a:pt x="136806" y="177003"/>
                </a:lnTo>
                <a:lnTo>
                  <a:pt x="130944" y="173677"/>
                </a:lnTo>
                <a:lnTo>
                  <a:pt x="124178" y="169555"/>
                </a:lnTo>
                <a:lnTo>
                  <a:pt x="117762" y="164902"/>
                </a:lnTo>
                <a:lnTo>
                  <a:pt x="111580" y="159895"/>
                </a:lnTo>
                <a:lnTo>
                  <a:pt x="100583" y="150204"/>
                </a:lnTo>
                <a:lnTo>
                  <a:pt x="92521" y="142722"/>
                </a:lnTo>
                <a:lnTo>
                  <a:pt x="24828" y="75451"/>
                </a:lnTo>
                <a:lnTo>
                  <a:pt x="18191" y="67876"/>
                </a:lnTo>
                <a:lnTo>
                  <a:pt x="12814" y="60921"/>
                </a:lnTo>
                <a:lnTo>
                  <a:pt x="8277" y="54379"/>
                </a:lnTo>
                <a:lnTo>
                  <a:pt x="5253" y="49066"/>
                </a:lnTo>
                <a:lnTo>
                  <a:pt x="3237" y="44570"/>
                </a:lnTo>
                <a:lnTo>
                  <a:pt x="1892" y="40622"/>
                </a:lnTo>
                <a:lnTo>
                  <a:pt x="996" y="35131"/>
                </a:lnTo>
                <a:lnTo>
                  <a:pt x="398" y="28613"/>
                </a:lnTo>
                <a:lnTo>
                  <a:pt x="0" y="21411"/>
                </a:lnTo>
                <a:lnTo>
                  <a:pt x="687" y="16609"/>
                </a:lnTo>
                <a:lnTo>
                  <a:pt x="2098" y="13408"/>
                </a:lnTo>
                <a:lnTo>
                  <a:pt x="3990" y="11274"/>
                </a:lnTo>
                <a:lnTo>
                  <a:pt x="11174" y="6362"/>
                </a:lnTo>
                <a:lnTo>
                  <a:pt x="15756" y="3719"/>
                </a:lnTo>
                <a:lnTo>
                  <a:pt x="20716" y="1957"/>
                </a:lnTo>
                <a:lnTo>
                  <a:pt x="25928" y="782"/>
                </a:lnTo>
                <a:lnTo>
                  <a:pt x="31307" y="0"/>
                </a:lnTo>
                <a:lnTo>
                  <a:pt x="35846" y="430"/>
                </a:lnTo>
                <a:lnTo>
                  <a:pt x="39825" y="1669"/>
                </a:lnTo>
                <a:lnTo>
                  <a:pt x="43429" y="3448"/>
                </a:lnTo>
                <a:lnTo>
                  <a:pt x="50595" y="4634"/>
                </a:lnTo>
                <a:lnTo>
                  <a:pt x="60135" y="5425"/>
                </a:lnTo>
                <a:lnTo>
                  <a:pt x="71256" y="5952"/>
                </a:lnTo>
                <a:lnTo>
                  <a:pt x="91054" y="8208"/>
                </a:lnTo>
                <a:lnTo>
                  <a:pt x="171410" y="19532"/>
                </a:lnTo>
                <a:lnTo>
                  <a:pt x="214805" y="26225"/>
                </a:lnTo>
                <a:lnTo>
                  <a:pt x="232473" y="29344"/>
                </a:lnTo>
                <a:lnTo>
                  <a:pt x="248061" y="32376"/>
                </a:lnTo>
                <a:lnTo>
                  <a:pt x="262264" y="35349"/>
                </a:lnTo>
                <a:lnTo>
                  <a:pt x="273637" y="38284"/>
                </a:lnTo>
                <a:lnTo>
                  <a:pt x="283124" y="41192"/>
                </a:lnTo>
                <a:lnTo>
                  <a:pt x="316386" y="498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5"/>
          <p:cNvSpPr/>
          <p:nvPr/>
        </p:nvSpPr>
        <p:spPr>
          <a:xfrm>
            <a:off x="6020752" y="3300412"/>
            <a:ext cx="94299" cy="128589"/>
          </a:xfrm>
          <a:custGeom>
            <a:avLst/>
            <a:gdLst/>
            <a:ahLst/>
            <a:cxnLst/>
            <a:rect l="0" t="0" r="0" b="0"/>
            <a:pathLst>
              <a:path w="94299" h="128589">
                <a:moveTo>
                  <a:pt x="0" y="128588"/>
                </a:moveTo>
                <a:lnTo>
                  <a:pt x="0" y="114935"/>
                </a:lnTo>
                <a:lnTo>
                  <a:pt x="953" y="109961"/>
                </a:lnTo>
                <a:lnTo>
                  <a:pt x="2540" y="105692"/>
                </a:lnTo>
                <a:lnTo>
                  <a:pt x="4551" y="101894"/>
                </a:lnTo>
                <a:lnTo>
                  <a:pt x="6844" y="98409"/>
                </a:lnTo>
                <a:lnTo>
                  <a:pt x="9325" y="95134"/>
                </a:lnTo>
                <a:lnTo>
                  <a:pt x="11932" y="91997"/>
                </a:lnTo>
                <a:lnTo>
                  <a:pt x="16527" y="88002"/>
                </a:lnTo>
                <a:lnTo>
                  <a:pt x="22448" y="83433"/>
                </a:lnTo>
                <a:lnTo>
                  <a:pt x="29253" y="78482"/>
                </a:lnTo>
                <a:lnTo>
                  <a:pt x="34742" y="74229"/>
                </a:lnTo>
                <a:lnTo>
                  <a:pt x="39354" y="70441"/>
                </a:lnTo>
                <a:lnTo>
                  <a:pt x="43381" y="66963"/>
                </a:lnTo>
                <a:lnTo>
                  <a:pt x="47018" y="63692"/>
                </a:lnTo>
                <a:lnTo>
                  <a:pt x="53600" y="57517"/>
                </a:lnTo>
                <a:lnTo>
                  <a:pt x="56688" y="53585"/>
                </a:lnTo>
                <a:lnTo>
                  <a:pt x="59700" y="49059"/>
                </a:lnTo>
                <a:lnTo>
                  <a:pt x="62660" y="44136"/>
                </a:lnTo>
                <a:lnTo>
                  <a:pt x="67491" y="37044"/>
                </a:lnTo>
                <a:lnTo>
                  <a:pt x="9429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6"/>
          <p:cNvSpPr/>
          <p:nvPr/>
        </p:nvSpPr>
        <p:spPr>
          <a:xfrm>
            <a:off x="6072187" y="3206114"/>
            <a:ext cx="197168" cy="51437"/>
          </a:xfrm>
          <a:custGeom>
            <a:avLst/>
            <a:gdLst/>
            <a:ahLst/>
            <a:cxnLst/>
            <a:rect l="0" t="0" r="0" b="0"/>
            <a:pathLst>
              <a:path w="197168" h="51437">
                <a:moveTo>
                  <a:pt x="0" y="0"/>
                </a:moveTo>
                <a:lnTo>
                  <a:pt x="13653" y="0"/>
                </a:lnTo>
                <a:lnTo>
                  <a:pt x="22437" y="1906"/>
                </a:lnTo>
                <a:lnTo>
                  <a:pt x="33055" y="5081"/>
                </a:lnTo>
                <a:lnTo>
                  <a:pt x="44897" y="9102"/>
                </a:lnTo>
                <a:lnTo>
                  <a:pt x="61364" y="13688"/>
                </a:lnTo>
                <a:lnTo>
                  <a:pt x="102520" y="23864"/>
                </a:lnTo>
                <a:lnTo>
                  <a:pt x="117877" y="28292"/>
                </a:lnTo>
                <a:lnTo>
                  <a:pt x="129067" y="32197"/>
                </a:lnTo>
                <a:lnTo>
                  <a:pt x="137480" y="35752"/>
                </a:lnTo>
                <a:lnTo>
                  <a:pt x="144041" y="38122"/>
                </a:lnTo>
                <a:lnTo>
                  <a:pt x="149367" y="39702"/>
                </a:lnTo>
                <a:lnTo>
                  <a:pt x="153871" y="40756"/>
                </a:lnTo>
                <a:lnTo>
                  <a:pt x="158778" y="42411"/>
                </a:lnTo>
                <a:lnTo>
                  <a:pt x="163954" y="44467"/>
                </a:lnTo>
                <a:lnTo>
                  <a:pt x="169311" y="46790"/>
                </a:lnTo>
                <a:lnTo>
                  <a:pt x="173834" y="48338"/>
                </a:lnTo>
                <a:lnTo>
                  <a:pt x="177802" y="49371"/>
                </a:lnTo>
                <a:lnTo>
                  <a:pt x="197167" y="514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7"/>
          <p:cNvSpPr/>
          <p:nvPr/>
        </p:nvSpPr>
        <p:spPr>
          <a:xfrm>
            <a:off x="6064806" y="3094895"/>
            <a:ext cx="288930" cy="167207"/>
          </a:xfrm>
          <a:custGeom>
            <a:avLst/>
            <a:gdLst/>
            <a:ahLst/>
            <a:cxnLst/>
            <a:rect l="0" t="0" r="0" b="0"/>
            <a:pathLst>
              <a:path w="288930" h="167207">
                <a:moveTo>
                  <a:pt x="7381" y="111219"/>
                </a:moveTo>
                <a:lnTo>
                  <a:pt x="2831" y="102118"/>
                </a:lnTo>
                <a:lnTo>
                  <a:pt x="1489" y="98484"/>
                </a:lnTo>
                <a:lnTo>
                  <a:pt x="596" y="95109"/>
                </a:lnTo>
                <a:lnTo>
                  <a:pt x="0" y="91907"/>
                </a:lnTo>
                <a:lnTo>
                  <a:pt x="555" y="87867"/>
                </a:lnTo>
                <a:lnTo>
                  <a:pt x="1878" y="83269"/>
                </a:lnTo>
                <a:lnTo>
                  <a:pt x="3713" y="78298"/>
                </a:lnTo>
                <a:lnTo>
                  <a:pt x="5888" y="73079"/>
                </a:lnTo>
                <a:lnTo>
                  <a:pt x="8290" y="67695"/>
                </a:lnTo>
                <a:lnTo>
                  <a:pt x="10845" y="62201"/>
                </a:lnTo>
                <a:lnTo>
                  <a:pt x="15405" y="56633"/>
                </a:lnTo>
                <a:lnTo>
                  <a:pt x="21303" y="51016"/>
                </a:lnTo>
                <a:lnTo>
                  <a:pt x="28092" y="45366"/>
                </a:lnTo>
                <a:lnTo>
                  <a:pt x="35476" y="38742"/>
                </a:lnTo>
                <a:lnTo>
                  <a:pt x="51300" y="23763"/>
                </a:lnTo>
                <a:lnTo>
                  <a:pt x="59520" y="17672"/>
                </a:lnTo>
                <a:lnTo>
                  <a:pt x="67858" y="12660"/>
                </a:lnTo>
                <a:lnTo>
                  <a:pt x="88119" y="2322"/>
                </a:lnTo>
                <a:lnTo>
                  <a:pt x="93429" y="908"/>
                </a:lnTo>
                <a:lnTo>
                  <a:pt x="101775" y="112"/>
                </a:lnTo>
                <a:lnTo>
                  <a:pt x="104600" y="0"/>
                </a:lnTo>
                <a:lnTo>
                  <a:pt x="107436" y="879"/>
                </a:lnTo>
                <a:lnTo>
                  <a:pt x="115026" y="5713"/>
                </a:lnTo>
                <a:lnTo>
                  <a:pt x="118651" y="8521"/>
                </a:lnTo>
                <a:lnTo>
                  <a:pt x="122874" y="12553"/>
                </a:lnTo>
                <a:lnTo>
                  <a:pt x="124382" y="15915"/>
                </a:lnTo>
                <a:lnTo>
                  <a:pt x="125386" y="20060"/>
                </a:lnTo>
                <a:lnTo>
                  <a:pt x="126057" y="24729"/>
                </a:lnTo>
                <a:lnTo>
                  <a:pt x="125551" y="29747"/>
                </a:lnTo>
                <a:lnTo>
                  <a:pt x="124261" y="34997"/>
                </a:lnTo>
                <a:lnTo>
                  <a:pt x="122448" y="40402"/>
                </a:lnTo>
                <a:lnTo>
                  <a:pt x="121240" y="45910"/>
                </a:lnTo>
                <a:lnTo>
                  <a:pt x="120435" y="51487"/>
                </a:lnTo>
                <a:lnTo>
                  <a:pt x="119898" y="57111"/>
                </a:lnTo>
                <a:lnTo>
                  <a:pt x="120492" y="62765"/>
                </a:lnTo>
                <a:lnTo>
                  <a:pt x="121841" y="68439"/>
                </a:lnTo>
                <a:lnTo>
                  <a:pt x="126299" y="82132"/>
                </a:lnTo>
                <a:lnTo>
                  <a:pt x="127617" y="82303"/>
                </a:lnTo>
                <a:lnTo>
                  <a:pt x="129449" y="81464"/>
                </a:lnTo>
                <a:lnTo>
                  <a:pt x="131622" y="79953"/>
                </a:lnTo>
                <a:lnTo>
                  <a:pt x="135928" y="76087"/>
                </a:lnTo>
                <a:lnTo>
                  <a:pt x="148333" y="64173"/>
                </a:lnTo>
                <a:lnTo>
                  <a:pt x="157547" y="57948"/>
                </a:lnTo>
                <a:lnTo>
                  <a:pt x="168451" y="51892"/>
                </a:lnTo>
                <a:lnTo>
                  <a:pt x="180484" y="45951"/>
                </a:lnTo>
                <a:lnTo>
                  <a:pt x="189458" y="41037"/>
                </a:lnTo>
                <a:lnTo>
                  <a:pt x="196393" y="36809"/>
                </a:lnTo>
                <a:lnTo>
                  <a:pt x="201969" y="33037"/>
                </a:lnTo>
                <a:lnTo>
                  <a:pt x="208544" y="29571"/>
                </a:lnTo>
                <a:lnTo>
                  <a:pt x="215785" y="26307"/>
                </a:lnTo>
                <a:lnTo>
                  <a:pt x="223469" y="23179"/>
                </a:lnTo>
                <a:lnTo>
                  <a:pt x="230497" y="21093"/>
                </a:lnTo>
                <a:lnTo>
                  <a:pt x="237088" y="19703"/>
                </a:lnTo>
                <a:lnTo>
                  <a:pt x="243386" y="18776"/>
                </a:lnTo>
                <a:lnTo>
                  <a:pt x="248538" y="19110"/>
                </a:lnTo>
                <a:lnTo>
                  <a:pt x="252925" y="20286"/>
                </a:lnTo>
                <a:lnTo>
                  <a:pt x="260339" y="23179"/>
                </a:lnTo>
                <a:lnTo>
                  <a:pt x="266809" y="24466"/>
                </a:lnTo>
                <a:lnTo>
                  <a:pt x="272860" y="27577"/>
                </a:lnTo>
                <a:lnTo>
                  <a:pt x="275807" y="29741"/>
                </a:lnTo>
                <a:lnTo>
                  <a:pt x="277771" y="32135"/>
                </a:lnTo>
                <a:lnTo>
                  <a:pt x="279082" y="34684"/>
                </a:lnTo>
                <a:lnTo>
                  <a:pt x="279955" y="37336"/>
                </a:lnTo>
                <a:lnTo>
                  <a:pt x="281489" y="41009"/>
                </a:lnTo>
                <a:lnTo>
                  <a:pt x="283465" y="45362"/>
                </a:lnTo>
                <a:lnTo>
                  <a:pt x="285735" y="50170"/>
                </a:lnTo>
                <a:lnTo>
                  <a:pt x="287248" y="54327"/>
                </a:lnTo>
                <a:lnTo>
                  <a:pt x="288256" y="58051"/>
                </a:lnTo>
                <a:lnTo>
                  <a:pt x="288929" y="61487"/>
                </a:lnTo>
                <a:lnTo>
                  <a:pt x="287472" y="67587"/>
                </a:lnTo>
                <a:lnTo>
                  <a:pt x="284596" y="75464"/>
                </a:lnTo>
                <a:lnTo>
                  <a:pt x="280773" y="84525"/>
                </a:lnTo>
                <a:lnTo>
                  <a:pt x="273986" y="99673"/>
                </a:lnTo>
                <a:lnTo>
                  <a:pt x="270843" y="106379"/>
                </a:lnTo>
                <a:lnTo>
                  <a:pt x="266842" y="113708"/>
                </a:lnTo>
                <a:lnTo>
                  <a:pt x="262270" y="121451"/>
                </a:lnTo>
                <a:lnTo>
                  <a:pt x="257317" y="129470"/>
                </a:lnTo>
                <a:lnTo>
                  <a:pt x="253063" y="135769"/>
                </a:lnTo>
                <a:lnTo>
                  <a:pt x="249274" y="140921"/>
                </a:lnTo>
                <a:lnTo>
                  <a:pt x="245795" y="145308"/>
                </a:lnTo>
                <a:lnTo>
                  <a:pt x="241571" y="149185"/>
                </a:lnTo>
                <a:lnTo>
                  <a:pt x="236851" y="152723"/>
                </a:lnTo>
                <a:lnTo>
                  <a:pt x="231798" y="156033"/>
                </a:lnTo>
                <a:lnTo>
                  <a:pt x="223645" y="159712"/>
                </a:lnTo>
                <a:lnTo>
                  <a:pt x="214941" y="162299"/>
                </a:lnTo>
                <a:lnTo>
                  <a:pt x="201547" y="166624"/>
                </a:lnTo>
                <a:lnTo>
                  <a:pt x="195880" y="167206"/>
                </a:lnTo>
                <a:lnTo>
                  <a:pt x="191150" y="166641"/>
                </a:lnTo>
                <a:lnTo>
                  <a:pt x="183354" y="164426"/>
                </a:lnTo>
                <a:lnTo>
                  <a:pt x="179941" y="163836"/>
                </a:lnTo>
                <a:lnTo>
                  <a:pt x="170259" y="1626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8"/>
          <p:cNvSpPr/>
          <p:nvPr/>
        </p:nvSpPr>
        <p:spPr>
          <a:xfrm>
            <a:off x="5832157" y="2957512"/>
            <a:ext cx="274321" cy="334329"/>
          </a:xfrm>
          <a:custGeom>
            <a:avLst/>
            <a:gdLst/>
            <a:ahLst/>
            <a:cxnLst/>
            <a:rect l="0" t="0" r="0" b="0"/>
            <a:pathLst>
              <a:path w="274321" h="334329">
                <a:moveTo>
                  <a:pt x="0" y="334328"/>
                </a:moveTo>
                <a:lnTo>
                  <a:pt x="4551" y="320675"/>
                </a:lnTo>
                <a:lnTo>
                  <a:pt x="9325" y="311432"/>
                </a:lnTo>
                <a:lnTo>
                  <a:pt x="14622" y="303197"/>
                </a:lnTo>
                <a:lnTo>
                  <a:pt x="20152" y="293187"/>
                </a:lnTo>
                <a:lnTo>
                  <a:pt x="23912" y="287850"/>
                </a:lnTo>
                <a:lnTo>
                  <a:pt x="28324" y="282388"/>
                </a:lnTo>
                <a:lnTo>
                  <a:pt x="33170" y="276841"/>
                </a:lnTo>
                <a:lnTo>
                  <a:pt x="37354" y="271238"/>
                </a:lnTo>
                <a:lnTo>
                  <a:pt x="41095" y="265598"/>
                </a:lnTo>
                <a:lnTo>
                  <a:pt x="44542" y="259933"/>
                </a:lnTo>
                <a:lnTo>
                  <a:pt x="50649" y="251394"/>
                </a:lnTo>
                <a:lnTo>
                  <a:pt x="67596" y="229206"/>
                </a:lnTo>
                <a:lnTo>
                  <a:pt x="76496" y="219479"/>
                </a:lnTo>
                <a:lnTo>
                  <a:pt x="85288" y="211089"/>
                </a:lnTo>
                <a:lnTo>
                  <a:pt x="94006" y="203591"/>
                </a:lnTo>
                <a:lnTo>
                  <a:pt x="101723" y="195735"/>
                </a:lnTo>
                <a:lnTo>
                  <a:pt x="108773" y="187640"/>
                </a:lnTo>
                <a:lnTo>
                  <a:pt x="115378" y="179386"/>
                </a:lnTo>
                <a:lnTo>
                  <a:pt x="122638" y="169121"/>
                </a:lnTo>
                <a:lnTo>
                  <a:pt x="130337" y="157514"/>
                </a:lnTo>
                <a:lnTo>
                  <a:pt x="138326" y="145015"/>
                </a:lnTo>
                <a:lnTo>
                  <a:pt x="146510" y="134776"/>
                </a:lnTo>
                <a:lnTo>
                  <a:pt x="154824" y="126046"/>
                </a:lnTo>
                <a:lnTo>
                  <a:pt x="163223" y="118321"/>
                </a:lnTo>
                <a:lnTo>
                  <a:pt x="170728" y="110313"/>
                </a:lnTo>
                <a:lnTo>
                  <a:pt x="177636" y="102117"/>
                </a:lnTo>
                <a:lnTo>
                  <a:pt x="184147" y="93795"/>
                </a:lnTo>
                <a:lnTo>
                  <a:pt x="190392" y="86343"/>
                </a:lnTo>
                <a:lnTo>
                  <a:pt x="196461" y="79469"/>
                </a:lnTo>
                <a:lnTo>
                  <a:pt x="202411" y="72982"/>
                </a:lnTo>
                <a:lnTo>
                  <a:pt x="207330" y="66752"/>
                </a:lnTo>
                <a:lnTo>
                  <a:pt x="211563" y="60694"/>
                </a:lnTo>
                <a:lnTo>
                  <a:pt x="215337" y="54750"/>
                </a:lnTo>
                <a:lnTo>
                  <a:pt x="220711" y="47930"/>
                </a:lnTo>
                <a:lnTo>
                  <a:pt x="227150" y="40526"/>
                </a:lnTo>
                <a:lnTo>
                  <a:pt x="244787" y="21533"/>
                </a:lnTo>
                <a:lnTo>
                  <a:pt x="259279" y="6582"/>
                </a:lnTo>
                <a:lnTo>
                  <a:pt x="262387" y="4388"/>
                </a:lnTo>
                <a:lnTo>
                  <a:pt x="270361" y="130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9"/>
          <p:cNvSpPr/>
          <p:nvPr/>
        </p:nvSpPr>
        <p:spPr>
          <a:xfrm>
            <a:off x="8009572" y="3052418"/>
            <a:ext cx="272599" cy="237376"/>
          </a:xfrm>
          <a:custGeom>
            <a:avLst/>
            <a:gdLst/>
            <a:ahLst/>
            <a:cxnLst/>
            <a:rect l="0" t="0" r="0" b="0"/>
            <a:pathLst>
              <a:path w="272599" h="237376">
                <a:moveTo>
                  <a:pt x="120015" y="25109"/>
                </a:moveTo>
                <a:lnTo>
                  <a:pt x="115464" y="34211"/>
                </a:lnTo>
                <a:lnTo>
                  <a:pt x="110313" y="42607"/>
                </a:lnTo>
                <a:lnTo>
                  <a:pt x="94431" y="67176"/>
                </a:lnTo>
                <a:lnTo>
                  <a:pt x="87719" y="76966"/>
                </a:lnTo>
                <a:lnTo>
                  <a:pt x="82292" y="84445"/>
                </a:lnTo>
                <a:lnTo>
                  <a:pt x="77721" y="90384"/>
                </a:lnTo>
                <a:lnTo>
                  <a:pt x="73721" y="96248"/>
                </a:lnTo>
                <a:lnTo>
                  <a:pt x="70103" y="102063"/>
                </a:lnTo>
                <a:lnTo>
                  <a:pt x="66737" y="107844"/>
                </a:lnTo>
                <a:lnTo>
                  <a:pt x="61637" y="115508"/>
                </a:lnTo>
                <a:lnTo>
                  <a:pt x="48349" y="134184"/>
                </a:lnTo>
                <a:lnTo>
                  <a:pt x="43663" y="141641"/>
                </a:lnTo>
                <a:lnTo>
                  <a:pt x="40538" y="147564"/>
                </a:lnTo>
                <a:lnTo>
                  <a:pt x="37067" y="154781"/>
                </a:lnTo>
                <a:lnTo>
                  <a:pt x="36141" y="155372"/>
                </a:lnTo>
                <a:lnTo>
                  <a:pt x="35525" y="154814"/>
                </a:lnTo>
                <a:lnTo>
                  <a:pt x="35113" y="153489"/>
                </a:lnTo>
                <a:lnTo>
                  <a:pt x="34534" y="147073"/>
                </a:lnTo>
                <a:lnTo>
                  <a:pt x="34399" y="141863"/>
                </a:lnTo>
                <a:lnTo>
                  <a:pt x="35315" y="139140"/>
                </a:lnTo>
                <a:lnTo>
                  <a:pt x="38873" y="133575"/>
                </a:lnTo>
                <a:lnTo>
                  <a:pt x="41155" y="129804"/>
                </a:lnTo>
                <a:lnTo>
                  <a:pt x="43630" y="125386"/>
                </a:lnTo>
                <a:lnTo>
                  <a:pt x="46232" y="120536"/>
                </a:lnTo>
                <a:lnTo>
                  <a:pt x="50824" y="114444"/>
                </a:lnTo>
                <a:lnTo>
                  <a:pt x="56743" y="107526"/>
                </a:lnTo>
                <a:lnTo>
                  <a:pt x="63546" y="100056"/>
                </a:lnTo>
                <a:lnTo>
                  <a:pt x="68082" y="93171"/>
                </a:lnTo>
                <a:lnTo>
                  <a:pt x="71105" y="86676"/>
                </a:lnTo>
                <a:lnTo>
                  <a:pt x="73122" y="80441"/>
                </a:lnTo>
                <a:lnTo>
                  <a:pt x="76370" y="74380"/>
                </a:lnTo>
                <a:lnTo>
                  <a:pt x="80441" y="68434"/>
                </a:lnTo>
                <a:lnTo>
                  <a:pt x="90996" y="54842"/>
                </a:lnTo>
                <a:lnTo>
                  <a:pt x="105213" y="36101"/>
                </a:lnTo>
                <a:lnTo>
                  <a:pt x="111099" y="28627"/>
                </a:lnTo>
                <a:lnTo>
                  <a:pt x="115976" y="22692"/>
                </a:lnTo>
                <a:lnTo>
                  <a:pt x="120180" y="17783"/>
                </a:lnTo>
                <a:lnTo>
                  <a:pt x="124888" y="13557"/>
                </a:lnTo>
                <a:lnTo>
                  <a:pt x="129931" y="9788"/>
                </a:lnTo>
                <a:lnTo>
                  <a:pt x="142612" y="1445"/>
                </a:lnTo>
                <a:lnTo>
                  <a:pt x="146885" y="304"/>
                </a:lnTo>
                <a:lnTo>
                  <a:pt x="149358" y="0"/>
                </a:lnTo>
                <a:lnTo>
                  <a:pt x="151960" y="750"/>
                </a:lnTo>
                <a:lnTo>
                  <a:pt x="157390" y="4123"/>
                </a:lnTo>
                <a:lnTo>
                  <a:pt x="165518" y="11337"/>
                </a:lnTo>
                <a:lnTo>
                  <a:pt x="170353" y="15928"/>
                </a:lnTo>
                <a:lnTo>
                  <a:pt x="175481" y="19941"/>
                </a:lnTo>
                <a:lnTo>
                  <a:pt x="180805" y="23568"/>
                </a:lnTo>
                <a:lnTo>
                  <a:pt x="186259" y="26939"/>
                </a:lnTo>
                <a:lnTo>
                  <a:pt x="190848" y="29187"/>
                </a:lnTo>
                <a:lnTo>
                  <a:pt x="198487" y="31684"/>
                </a:lnTo>
                <a:lnTo>
                  <a:pt x="204714" y="34255"/>
                </a:lnTo>
                <a:lnTo>
                  <a:pt x="212676" y="37874"/>
                </a:lnTo>
                <a:lnTo>
                  <a:pt x="221795" y="42191"/>
                </a:lnTo>
                <a:lnTo>
                  <a:pt x="228825" y="45070"/>
                </a:lnTo>
                <a:lnTo>
                  <a:pt x="234465" y="46989"/>
                </a:lnTo>
                <a:lnTo>
                  <a:pt x="239178" y="48268"/>
                </a:lnTo>
                <a:lnTo>
                  <a:pt x="246955" y="52229"/>
                </a:lnTo>
                <a:lnTo>
                  <a:pt x="253584" y="57165"/>
                </a:lnTo>
                <a:lnTo>
                  <a:pt x="259707" y="62534"/>
                </a:lnTo>
                <a:lnTo>
                  <a:pt x="262673" y="66251"/>
                </a:lnTo>
                <a:lnTo>
                  <a:pt x="265603" y="70635"/>
                </a:lnTo>
                <a:lnTo>
                  <a:pt x="268509" y="75462"/>
                </a:lnTo>
                <a:lnTo>
                  <a:pt x="270446" y="79633"/>
                </a:lnTo>
                <a:lnTo>
                  <a:pt x="272598" y="86807"/>
                </a:lnTo>
                <a:lnTo>
                  <a:pt x="271268" y="90053"/>
                </a:lnTo>
                <a:lnTo>
                  <a:pt x="268475" y="93170"/>
                </a:lnTo>
                <a:lnTo>
                  <a:pt x="261244" y="99173"/>
                </a:lnTo>
                <a:lnTo>
                  <a:pt x="254856" y="105017"/>
                </a:lnTo>
                <a:lnTo>
                  <a:pt x="250867" y="107908"/>
                </a:lnTo>
                <a:lnTo>
                  <a:pt x="246303" y="110789"/>
                </a:lnTo>
                <a:lnTo>
                  <a:pt x="241354" y="113661"/>
                </a:lnTo>
                <a:lnTo>
                  <a:pt x="233316" y="119393"/>
                </a:lnTo>
                <a:lnTo>
                  <a:pt x="229839" y="122255"/>
                </a:lnTo>
                <a:lnTo>
                  <a:pt x="225616" y="124163"/>
                </a:lnTo>
                <a:lnTo>
                  <a:pt x="220896" y="125435"/>
                </a:lnTo>
                <a:lnTo>
                  <a:pt x="215843" y="126283"/>
                </a:lnTo>
                <a:lnTo>
                  <a:pt x="210571" y="126848"/>
                </a:lnTo>
                <a:lnTo>
                  <a:pt x="205151" y="127225"/>
                </a:lnTo>
                <a:lnTo>
                  <a:pt x="199632" y="127477"/>
                </a:lnTo>
                <a:lnTo>
                  <a:pt x="185881" y="127756"/>
                </a:lnTo>
                <a:lnTo>
                  <a:pt x="151058" y="127971"/>
                </a:lnTo>
                <a:lnTo>
                  <a:pt x="158241" y="127978"/>
                </a:lnTo>
                <a:lnTo>
                  <a:pt x="193715" y="127979"/>
                </a:lnTo>
                <a:lnTo>
                  <a:pt x="200581" y="128932"/>
                </a:lnTo>
                <a:lnTo>
                  <a:pt x="208016" y="130519"/>
                </a:lnTo>
                <a:lnTo>
                  <a:pt x="215830" y="132530"/>
                </a:lnTo>
                <a:lnTo>
                  <a:pt x="221992" y="134823"/>
                </a:lnTo>
                <a:lnTo>
                  <a:pt x="227052" y="137304"/>
                </a:lnTo>
                <a:lnTo>
                  <a:pt x="235214" y="142601"/>
                </a:lnTo>
                <a:lnTo>
                  <a:pt x="242017" y="148130"/>
                </a:lnTo>
                <a:lnTo>
                  <a:pt x="248216" y="153763"/>
                </a:lnTo>
                <a:lnTo>
                  <a:pt x="255405" y="160589"/>
                </a:lnTo>
                <a:lnTo>
                  <a:pt x="256388" y="166602"/>
                </a:lnTo>
                <a:lnTo>
                  <a:pt x="256651" y="170873"/>
                </a:lnTo>
                <a:lnTo>
                  <a:pt x="256942" y="178158"/>
                </a:lnTo>
                <a:lnTo>
                  <a:pt x="257019" y="181434"/>
                </a:lnTo>
                <a:lnTo>
                  <a:pt x="256119" y="184571"/>
                </a:lnTo>
                <a:lnTo>
                  <a:pt x="252578" y="190596"/>
                </a:lnTo>
                <a:lnTo>
                  <a:pt x="247829" y="196449"/>
                </a:lnTo>
                <a:lnTo>
                  <a:pt x="245230" y="199343"/>
                </a:lnTo>
                <a:lnTo>
                  <a:pt x="237261" y="205099"/>
                </a:lnTo>
                <a:lnTo>
                  <a:pt x="232469" y="207967"/>
                </a:lnTo>
                <a:lnTo>
                  <a:pt x="224512" y="211785"/>
                </a:lnTo>
                <a:lnTo>
                  <a:pt x="214444" y="216234"/>
                </a:lnTo>
                <a:lnTo>
                  <a:pt x="202971" y="221106"/>
                </a:lnTo>
                <a:lnTo>
                  <a:pt x="191511" y="225306"/>
                </a:lnTo>
                <a:lnTo>
                  <a:pt x="180062" y="229059"/>
                </a:lnTo>
                <a:lnTo>
                  <a:pt x="168618" y="232513"/>
                </a:lnTo>
                <a:lnTo>
                  <a:pt x="158133" y="234816"/>
                </a:lnTo>
                <a:lnTo>
                  <a:pt x="148284" y="236351"/>
                </a:lnTo>
                <a:lnTo>
                  <a:pt x="138862" y="237375"/>
                </a:lnTo>
                <a:lnTo>
                  <a:pt x="130674" y="237104"/>
                </a:lnTo>
                <a:lnTo>
                  <a:pt x="123312" y="235972"/>
                </a:lnTo>
                <a:lnTo>
                  <a:pt x="116497" y="234264"/>
                </a:lnTo>
                <a:lnTo>
                  <a:pt x="108145" y="233126"/>
                </a:lnTo>
                <a:lnTo>
                  <a:pt x="98767" y="232367"/>
                </a:lnTo>
                <a:lnTo>
                  <a:pt x="88705" y="231861"/>
                </a:lnTo>
                <a:lnTo>
                  <a:pt x="78187" y="230571"/>
                </a:lnTo>
                <a:lnTo>
                  <a:pt x="67364" y="228759"/>
                </a:lnTo>
                <a:lnTo>
                  <a:pt x="56340" y="226598"/>
                </a:lnTo>
                <a:lnTo>
                  <a:pt x="47085" y="224205"/>
                </a:lnTo>
                <a:lnTo>
                  <a:pt x="39010" y="221657"/>
                </a:lnTo>
                <a:lnTo>
                  <a:pt x="31722" y="219006"/>
                </a:lnTo>
                <a:lnTo>
                  <a:pt x="25910" y="217239"/>
                </a:lnTo>
                <a:lnTo>
                  <a:pt x="21084" y="216061"/>
                </a:lnTo>
                <a:lnTo>
                  <a:pt x="16913" y="215275"/>
                </a:lnTo>
                <a:lnTo>
                  <a:pt x="14133" y="213799"/>
                </a:lnTo>
                <a:lnTo>
                  <a:pt x="12280" y="211862"/>
                </a:lnTo>
                <a:lnTo>
                  <a:pt x="11044" y="209619"/>
                </a:lnTo>
                <a:lnTo>
                  <a:pt x="9267" y="208123"/>
                </a:lnTo>
                <a:lnTo>
                  <a:pt x="7130" y="207126"/>
                </a:lnTo>
                <a:lnTo>
                  <a:pt x="0" y="2051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0"/>
          <p:cNvSpPr/>
          <p:nvPr/>
        </p:nvSpPr>
        <p:spPr>
          <a:xfrm>
            <a:off x="8276977" y="3224804"/>
            <a:ext cx="221229" cy="168077"/>
          </a:xfrm>
          <a:custGeom>
            <a:avLst/>
            <a:gdLst/>
            <a:ahLst/>
            <a:cxnLst/>
            <a:rect l="0" t="0" r="0" b="0"/>
            <a:pathLst>
              <a:path w="221229" h="168077">
                <a:moveTo>
                  <a:pt x="221228" y="15601"/>
                </a:moveTo>
                <a:lnTo>
                  <a:pt x="212127" y="11050"/>
                </a:lnTo>
                <a:lnTo>
                  <a:pt x="208492" y="8756"/>
                </a:lnTo>
                <a:lnTo>
                  <a:pt x="201915" y="3669"/>
                </a:lnTo>
                <a:lnTo>
                  <a:pt x="197408" y="0"/>
                </a:lnTo>
                <a:lnTo>
                  <a:pt x="192013" y="438"/>
                </a:lnTo>
                <a:lnTo>
                  <a:pt x="183654" y="1682"/>
                </a:lnTo>
                <a:lnTo>
                  <a:pt x="173319" y="3464"/>
                </a:lnTo>
                <a:lnTo>
                  <a:pt x="162618" y="5605"/>
                </a:lnTo>
                <a:lnTo>
                  <a:pt x="140569" y="10523"/>
                </a:lnTo>
                <a:lnTo>
                  <a:pt x="131260" y="13168"/>
                </a:lnTo>
                <a:lnTo>
                  <a:pt x="123149" y="15884"/>
                </a:lnTo>
                <a:lnTo>
                  <a:pt x="115837" y="18647"/>
                </a:lnTo>
                <a:lnTo>
                  <a:pt x="107152" y="22394"/>
                </a:lnTo>
                <a:lnTo>
                  <a:pt x="87343" y="31637"/>
                </a:lnTo>
                <a:lnTo>
                  <a:pt x="76726" y="38674"/>
                </a:lnTo>
                <a:lnTo>
                  <a:pt x="65838" y="47176"/>
                </a:lnTo>
                <a:lnTo>
                  <a:pt x="54769" y="56653"/>
                </a:lnTo>
                <a:lnTo>
                  <a:pt x="45486" y="63924"/>
                </a:lnTo>
                <a:lnTo>
                  <a:pt x="37392" y="69723"/>
                </a:lnTo>
                <a:lnTo>
                  <a:pt x="30090" y="74543"/>
                </a:lnTo>
                <a:lnTo>
                  <a:pt x="25223" y="79660"/>
                </a:lnTo>
                <a:lnTo>
                  <a:pt x="21978" y="84977"/>
                </a:lnTo>
                <a:lnTo>
                  <a:pt x="19815" y="90426"/>
                </a:lnTo>
                <a:lnTo>
                  <a:pt x="17419" y="95012"/>
                </a:lnTo>
                <a:lnTo>
                  <a:pt x="14870" y="99022"/>
                </a:lnTo>
                <a:lnTo>
                  <a:pt x="12220" y="102647"/>
                </a:lnTo>
                <a:lnTo>
                  <a:pt x="9499" y="106017"/>
                </a:lnTo>
                <a:lnTo>
                  <a:pt x="6733" y="109216"/>
                </a:lnTo>
                <a:lnTo>
                  <a:pt x="3936" y="112300"/>
                </a:lnTo>
                <a:lnTo>
                  <a:pt x="2072" y="116262"/>
                </a:lnTo>
                <a:lnTo>
                  <a:pt x="829" y="120808"/>
                </a:lnTo>
                <a:lnTo>
                  <a:pt x="0" y="125744"/>
                </a:lnTo>
                <a:lnTo>
                  <a:pt x="1353" y="130940"/>
                </a:lnTo>
                <a:lnTo>
                  <a:pt x="4160" y="136308"/>
                </a:lnTo>
                <a:lnTo>
                  <a:pt x="7935" y="141792"/>
                </a:lnTo>
                <a:lnTo>
                  <a:pt x="13309" y="146401"/>
                </a:lnTo>
                <a:lnTo>
                  <a:pt x="19751" y="150426"/>
                </a:lnTo>
                <a:lnTo>
                  <a:pt x="26902" y="154062"/>
                </a:lnTo>
                <a:lnTo>
                  <a:pt x="36432" y="157438"/>
                </a:lnTo>
                <a:lnTo>
                  <a:pt x="47548" y="160641"/>
                </a:lnTo>
                <a:lnTo>
                  <a:pt x="59721" y="163729"/>
                </a:lnTo>
                <a:lnTo>
                  <a:pt x="69742" y="165788"/>
                </a:lnTo>
                <a:lnTo>
                  <a:pt x="78326" y="167161"/>
                </a:lnTo>
                <a:lnTo>
                  <a:pt x="85956" y="168076"/>
                </a:lnTo>
                <a:lnTo>
                  <a:pt x="93899" y="167733"/>
                </a:lnTo>
                <a:lnTo>
                  <a:pt x="102052" y="166552"/>
                </a:lnTo>
                <a:lnTo>
                  <a:pt x="110345" y="164813"/>
                </a:lnTo>
                <a:lnTo>
                  <a:pt x="121588" y="163653"/>
                </a:lnTo>
                <a:lnTo>
                  <a:pt x="134798" y="162879"/>
                </a:lnTo>
                <a:lnTo>
                  <a:pt x="178365" y="1613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1"/>
          <p:cNvSpPr/>
          <p:nvPr/>
        </p:nvSpPr>
        <p:spPr>
          <a:xfrm>
            <a:off x="8283892" y="3017520"/>
            <a:ext cx="385764" cy="214313"/>
          </a:xfrm>
          <a:custGeom>
            <a:avLst/>
            <a:gdLst/>
            <a:ahLst/>
            <a:cxnLst/>
            <a:rect l="0" t="0" r="0" b="0"/>
            <a:pathLst>
              <a:path w="385764" h="214313">
                <a:moveTo>
                  <a:pt x="0" y="0"/>
                </a:moveTo>
                <a:lnTo>
                  <a:pt x="42068" y="21033"/>
                </a:lnTo>
                <a:lnTo>
                  <a:pt x="52810" y="27357"/>
                </a:lnTo>
                <a:lnTo>
                  <a:pt x="61876" y="33478"/>
                </a:lnTo>
                <a:lnTo>
                  <a:pt x="69826" y="39463"/>
                </a:lnTo>
                <a:lnTo>
                  <a:pt x="77031" y="44406"/>
                </a:lnTo>
                <a:lnTo>
                  <a:pt x="83739" y="48654"/>
                </a:lnTo>
                <a:lnTo>
                  <a:pt x="121846" y="71417"/>
                </a:lnTo>
                <a:lnTo>
                  <a:pt x="132666" y="77139"/>
                </a:lnTo>
                <a:lnTo>
                  <a:pt x="142736" y="81906"/>
                </a:lnTo>
                <a:lnTo>
                  <a:pt x="152307" y="86036"/>
                </a:lnTo>
                <a:lnTo>
                  <a:pt x="161545" y="89742"/>
                </a:lnTo>
                <a:lnTo>
                  <a:pt x="179430" y="96400"/>
                </a:lnTo>
                <a:lnTo>
                  <a:pt x="188200" y="100462"/>
                </a:lnTo>
                <a:lnTo>
                  <a:pt x="196905" y="105074"/>
                </a:lnTo>
                <a:lnTo>
                  <a:pt x="205565" y="110054"/>
                </a:lnTo>
                <a:lnTo>
                  <a:pt x="213243" y="115279"/>
                </a:lnTo>
                <a:lnTo>
                  <a:pt x="220267" y="120668"/>
                </a:lnTo>
                <a:lnTo>
                  <a:pt x="226855" y="126165"/>
                </a:lnTo>
                <a:lnTo>
                  <a:pt x="240772" y="134592"/>
                </a:lnTo>
                <a:lnTo>
                  <a:pt x="259574" y="144973"/>
                </a:lnTo>
                <a:lnTo>
                  <a:pt x="281635" y="156656"/>
                </a:lnTo>
                <a:lnTo>
                  <a:pt x="297294" y="165397"/>
                </a:lnTo>
                <a:lnTo>
                  <a:pt x="308686" y="172177"/>
                </a:lnTo>
                <a:lnTo>
                  <a:pt x="317234" y="177650"/>
                </a:lnTo>
                <a:lnTo>
                  <a:pt x="324836" y="182250"/>
                </a:lnTo>
                <a:lnTo>
                  <a:pt x="331810" y="186270"/>
                </a:lnTo>
                <a:lnTo>
                  <a:pt x="338365" y="189903"/>
                </a:lnTo>
                <a:lnTo>
                  <a:pt x="345592" y="193277"/>
                </a:lnTo>
                <a:lnTo>
                  <a:pt x="353267" y="196478"/>
                </a:lnTo>
                <a:lnTo>
                  <a:pt x="361241" y="199565"/>
                </a:lnTo>
                <a:lnTo>
                  <a:pt x="372642" y="205535"/>
                </a:lnTo>
                <a:lnTo>
                  <a:pt x="385763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2"/>
          <p:cNvSpPr/>
          <p:nvPr/>
        </p:nvSpPr>
        <p:spPr>
          <a:xfrm>
            <a:off x="7169467" y="4243443"/>
            <a:ext cx="188596" cy="197112"/>
          </a:xfrm>
          <a:custGeom>
            <a:avLst/>
            <a:gdLst/>
            <a:ahLst/>
            <a:cxnLst/>
            <a:rect l="0" t="0" r="0" b="0"/>
            <a:pathLst>
              <a:path w="188596" h="197112">
                <a:moveTo>
                  <a:pt x="0" y="197111"/>
                </a:moveTo>
                <a:lnTo>
                  <a:pt x="0" y="189730"/>
                </a:lnTo>
                <a:lnTo>
                  <a:pt x="4551" y="184341"/>
                </a:lnTo>
                <a:lnTo>
                  <a:pt x="5891" y="180978"/>
                </a:lnTo>
                <a:lnTo>
                  <a:pt x="6785" y="176831"/>
                </a:lnTo>
                <a:lnTo>
                  <a:pt x="7381" y="172161"/>
                </a:lnTo>
                <a:lnTo>
                  <a:pt x="8731" y="167143"/>
                </a:lnTo>
                <a:lnTo>
                  <a:pt x="10583" y="161892"/>
                </a:lnTo>
                <a:lnTo>
                  <a:pt x="12771" y="156487"/>
                </a:lnTo>
                <a:lnTo>
                  <a:pt x="14229" y="150979"/>
                </a:lnTo>
                <a:lnTo>
                  <a:pt x="15201" y="145401"/>
                </a:lnTo>
                <a:lnTo>
                  <a:pt x="15849" y="139778"/>
                </a:lnTo>
                <a:lnTo>
                  <a:pt x="17233" y="134124"/>
                </a:lnTo>
                <a:lnTo>
                  <a:pt x="19109" y="128450"/>
                </a:lnTo>
                <a:lnTo>
                  <a:pt x="21311" y="122762"/>
                </a:lnTo>
                <a:lnTo>
                  <a:pt x="26299" y="108823"/>
                </a:lnTo>
                <a:lnTo>
                  <a:pt x="28963" y="101105"/>
                </a:lnTo>
                <a:lnTo>
                  <a:pt x="30739" y="94055"/>
                </a:lnTo>
                <a:lnTo>
                  <a:pt x="31922" y="87450"/>
                </a:lnTo>
                <a:lnTo>
                  <a:pt x="32712" y="81141"/>
                </a:lnTo>
                <a:lnTo>
                  <a:pt x="35143" y="73125"/>
                </a:lnTo>
                <a:lnTo>
                  <a:pt x="38668" y="63972"/>
                </a:lnTo>
                <a:lnTo>
                  <a:pt x="42924" y="54059"/>
                </a:lnTo>
                <a:lnTo>
                  <a:pt x="46714" y="46499"/>
                </a:lnTo>
                <a:lnTo>
                  <a:pt x="50193" y="40505"/>
                </a:lnTo>
                <a:lnTo>
                  <a:pt x="53464" y="35557"/>
                </a:lnTo>
                <a:lnTo>
                  <a:pt x="56598" y="30354"/>
                </a:lnTo>
                <a:lnTo>
                  <a:pt x="59639" y="24980"/>
                </a:lnTo>
                <a:lnTo>
                  <a:pt x="62620" y="19492"/>
                </a:lnTo>
                <a:lnTo>
                  <a:pt x="64606" y="14881"/>
                </a:lnTo>
                <a:lnTo>
                  <a:pt x="65931" y="10855"/>
                </a:lnTo>
                <a:lnTo>
                  <a:pt x="66814" y="7218"/>
                </a:lnTo>
                <a:lnTo>
                  <a:pt x="68355" y="4793"/>
                </a:lnTo>
                <a:lnTo>
                  <a:pt x="70336" y="3177"/>
                </a:lnTo>
                <a:lnTo>
                  <a:pt x="72608" y="2099"/>
                </a:lnTo>
                <a:lnTo>
                  <a:pt x="77672" y="902"/>
                </a:lnTo>
                <a:lnTo>
                  <a:pt x="83098" y="370"/>
                </a:lnTo>
                <a:lnTo>
                  <a:pt x="88686" y="133"/>
                </a:lnTo>
                <a:lnTo>
                  <a:pt x="92635" y="0"/>
                </a:lnTo>
                <a:lnTo>
                  <a:pt x="96099" y="2509"/>
                </a:lnTo>
                <a:lnTo>
                  <a:pt x="98356" y="4512"/>
                </a:lnTo>
                <a:lnTo>
                  <a:pt x="100813" y="7752"/>
                </a:lnTo>
                <a:lnTo>
                  <a:pt x="103404" y="11817"/>
                </a:lnTo>
                <a:lnTo>
                  <a:pt x="106084" y="16431"/>
                </a:lnTo>
                <a:lnTo>
                  <a:pt x="108822" y="20461"/>
                </a:lnTo>
                <a:lnTo>
                  <a:pt x="111601" y="24099"/>
                </a:lnTo>
                <a:lnTo>
                  <a:pt x="114406" y="27478"/>
                </a:lnTo>
                <a:lnTo>
                  <a:pt x="117228" y="31635"/>
                </a:lnTo>
                <a:lnTo>
                  <a:pt x="120062" y="36311"/>
                </a:lnTo>
                <a:lnTo>
                  <a:pt x="122904" y="41334"/>
                </a:lnTo>
                <a:lnTo>
                  <a:pt x="124798" y="46587"/>
                </a:lnTo>
                <a:lnTo>
                  <a:pt x="126062" y="51995"/>
                </a:lnTo>
                <a:lnTo>
                  <a:pt x="126903" y="57504"/>
                </a:lnTo>
                <a:lnTo>
                  <a:pt x="129370" y="66893"/>
                </a:lnTo>
                <a:lnTo>
                  <a:pt x="137190" y="92564"/>
                </a:lnTo>
                <a:lnTo>
                  <a:pt x="140991" y="103601"/>
                </a:lnTo>
                <a:lnTo>
                  <a:pt x="144476" y="112863"/>
                </a:lnTo>
                <a:lnTo>
                  <a:pt x="147753" y="120944"/>
                </a:lnTo>
                <a:lnTo>
                  <a:pt x="151841" y="129188"/>
                </a:lnTo>
                <a:lnTo>
                  <a:pt x="156473" y="137542"/>
                </a:lnTo>
                <a:lnTo>
                  <a:pt x="161465" y="145968"/>
                </a:lnTo>
                <a:lnTo>
                  <a:pt x="172093" y="162951"/>
                </a:lnTo>
                <a:lnTo>
                  <a:pt x="177593" y="171480"/>
                </a:lnTo>
                <a:lnTo>
                  <a:pt x="181261" y="178119"/>
                </a:lnTo>
                <a:lnTo>
                  <a:pt x="183705" y="183498"/>
                </a:lnTo>
                <a:lnTo>
                  <a:pt x="188595" y="197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3"/>
          <p:cNvSpPr/>
          <p:nvPr/>
        </p:nvSpPr>
        <p:spPr>
          <a:xfrm>
            <a:off x="7143750" y="4337685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4550" y="42862"/>
                </a:lnTo>
                <a:lnTo>
                  <a:pt x="9701" y="41910"/>
                </a:lnTo>
                <a:lnTo>
                  <a:pt x="25583" y="38311"/>
                </a:lnTo>
                <a:lnTo>
                  <a:pt x="38010" y="36018"/>
                </a:lnTo>
                <a:lnTo>
                  <a:pt x="69598" y="30930"/>
                </a:lnTo>
                <a:lnTo>
                  <a:pt x="110942" y="25494"/>
                </a:lnTo>
                <a:lnTo>
                  <a:pt x="133969" y="22711"/>
                </a:lnTo>
                <a:lnTo>
                  <a:pt x="153130" y="19903"/>
                </a:lnTo>
                <a:lnTo>
                  <a:pt x="169714" y="17079"/>
                </a:lnTo>
                <a:lnTo>
                  <a:pt x="184580" y="14243"/>
                </a:lnTo>
                <a:lnTo>
                  <a:pt x="196396" y="12352"/>
                </a:lnTo>
                <a:lnTo>
                  <a:pt x="206178" y="11092"/>
                </a:lnTo>
                <a:lnTo>
                  <a:pt x="214604" y="10253"/>
                </a:lnTo>
                <a:lnTo>
                  <a:pt x="223079" y="8740"/>
                </a:lnTo>
                <a:lnTo>
                  <a:pt x="231587" y="677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4"/>
          <p:cNvSpPr/>
          <p:nvPr/>
        </p:nvSpPr>
        <p:spPr>
          <a:xfrm>
            <a:off x="7462372" y="4229876"/>
            <a:ext cx="212873" cy="155518"/>
          </a:xfrm>
          <a:custGeom>
            <a:avLst/>
            <a:gdLst/>
            <a:ahLst/>
            <a:cxnLst/>
            <a:rect l="0" t="0" r="0" b="0"/>
            <a:pathLst>
              <a:path w="212873" h="155518">
                <a:moveTo>
                  <a:pt x="135720" y="4939"/>
                </a:moveTo>
                <a:lnTo>
                  <a:pt x="122068" y="388"/>
                </a:lnTo>
                <a:lnTo>
                  <a:pt x="117094" y="0"/>
                </a:lnTo>
                <a:lnTo>
                  <a:pt x="112825" y="694"/>
                </a:lnTo>
                <a:lnTo>
                  <a:pt x="109027" y="2109"/>
                </a:lnTo>
                <a:lnTo>
                  <a:pt x="104589" y="3052"/>
                </a:lnTo>
                <a:lnTo>
                  <a:pt x="99726" y="3681"/>
                </a:lnTo>
                <a:lnTo>
                  <a:pt x="94579" y="4100"/>
                </a:lnTo>
                <a:lnTo>
                  <a:pt x="88291" y="6285"/>
                </a:lnTo>
                <a:lnTo>
                  <a:pt x="81241" y="9646"/>
                </a:lnTo>
                <a:lnTo>
                  <a:pt x="73683" y="13792"/>
                </a:lnTo>
                <a:lnTo>
                  <a:pt x="67692" y="17508"/>
                </a:lnTo>
                <a:lnTo>
                  <a:pt x="62746" y="20938"/>
                </a:lnTo>
                <a:lnTo>
                  <a:pt x="27156" y="48003"/>
                </a:lnTo>
                <a:lnTo>
                  <a:pt x="21434" y="52698"/>
                </a:lnTo>
                <a:lnTo>
                  <a:pt x="16666" y="56781"/>
                </a:lnTo>
                <a:lnTo>
                  <a:pt x="13489" y="60455"/>
                </a:lnTo>
                <a:lnTo>
                  <a:pt x="11370" y="63857"/>
                </a:lnTo>
                <a:lnTo>
                  <a:pt x="9958" y="67077"/>
                </a:lnTo>
                <a:lnTo>
                  <a:pt x="8063" y="70177"/>
                </a:lnTo>
                <a:lnTo>
                  <a:pt x="5848" y="73196"/>
                </a:lnTo>
                <a:lnTo>
                  <a:pt x="3418" y="76161"/>
                </a:lnTo>
                <a:lnTo>
                  <a:pt x="1799" y="80043"/>
                </a:lnTo>
                <a:lnTo>
                  <a:pt x="719" y="84536"/>
                </a:lnTo>
                <a:lnTo>
                  <a:pt x="0" y="89436"/>
                </a:lnTo>
                <a:lnTo>
                  <a:pt x="473" y="94608"/>
                </a:lnTo>
                <a:lnTo>
                  <a:pt x="1740" y="99960"/>
                </a:lnTo>
                <a:lnTo>
                  <a:pt x="10618" y="126790"/>
                </a:lnTo>
                <a:lnTo>
                  <a:pt x="13267" y="131893"/>
                </a:lnTo>
                <a:lnTo>
                  <a:pt x="15984" y="135295"/>
                </a:lnTo>
                <a:lnTo>
                  <a:pt x="21544" y="140027"/>
                </a:lnTo>
                <a:lnTo>
                  <a:pt x="27191" y="145305"/>
                </a:lnTo>
                <a:lnTo>
                  <a:pt x="30029" y="147094"/>
                </a:lnTo>
                <a:lnTo>
                  <a:pt x="35723" y="149081"/>
                </a:lnTo>
                <a:lnTo>
                  <a:pt x="41430" y="149965"/>
                </a:lnTo>
                <a:lnTo>
                  <a:pt x="44285" y="150200"/>
                </a:lnTo>
                <a:lnTo>
                  <a:pt x="50951" y="151310"/>
                </a:lnTo>
                <a:lnTo>
                  <a:pt x="71058" y="155082"/>
                </a:lnTo>
                <a:lnTo>
                  <a:pt x="82134" y="155517"/>
                </a:lnTo>
                <a:lnTo>
                  <a:pt x="93328" y="154854"/>
                </a:lnTo>
                <a:lnTo>
                  <a:pt x="104601" y="153460"/>
                </a:lnTo>
                <a:lnTo>
                  <a:pt x="114022" y="152530"/>
                </a:lnTo>
                <a:lnTo>
                  <a:pt x="122207" y="151911"/>
                </a:lnTo>
                <a:lnTo>
                  <a:pt x="129569" y="151498"/>
                </a:lnTo>
                <a:lnTo>
                  <a:pt x="136382" y="150269"/>
                </a:lnTo>
                <a:lnTo>
                  <a:pt x="142829" y="148498"/>
                </a:lnTo>
                <a:lnTo>
                  <a:pt x="149031" y="146365"/>
                </a:lnTo>
                <a:lnTo>
                  <a:pt x="154119" y="144943"/>
                </a:lnTo>
                <a:lnTo>
                  <a:pt x="158464" y="143995"/>
                </a:lnTo>
                <a:lnTo>
                  <a:pt x="162312" y="143363"/>
                </a:lnTo>
                <a:lnTo>
                  <a:pt x="166784" y="141989"/>
                </a:lnTo>
                <a:lnTo>
                  <a:pt x="171669" y="140121"/>
                </a:lnTo>
                <a:lnTo>
                  <a:pt x="176831" y="137922"/>
                </a:lnTo>
                <a:lnTo>
                  <a:pt x="181225" y="136457"/>
                </a:lnTo>
                <a:lnTo>
                  <a:pt x="185106" y="135480"/>
                </a:lnTo>
                <a:lnTo>
                  <a:pt x="188647" y="134829"/>
                </a:lnTo>
                <a:lnTo>
                  <a:pt x="192912" y="133442"/>
                </a:lnTo>
                <a:lnTo>
                  <a:pt x="197661" y="131565"/>
                </a:lnTo>
                <a:lnTo>
                  <a:pt x="212872" y="1249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5"/>
          <p:cNvSpPr/>
          <p:nvPr/>
        </p:nvSpPr>
        <p:spPr>
          <a:xfrm>
            <a:off x="7229475" y="4162346"/>
            <a:ext cx="420053" cy="29607"/>
          </a:xfrm>
          <a:custGeom>
            <a:avLst/>
            <a:gdLst/>
            <a:ahLst/>
            <a:cxnLst/>
            <a:rect l="0" t="0" r="0" b="0"/>
            <a:pathLst>
              <a:path w="420053" h="29607">
                <a:moveTo>
                  <a:pt x="0" y="29606"/>
                </a:moveTo>
                <a:lnTo>
                  <a:pt x="13652" y="29606"/>
                </a:lnTo>
                <a:lnTo>
                  <a:pt x="23389" y="28654"/>
                </a:lnTo>
                <a:lnTo>
                  <a:pt x="35595" y="27066"/>
                </a:lnTo>
                <a:lnTo>
                  <a:pt x="49448" y="25055"/>
                </a:lnTo>
                <a:lnTo>
                  <a:pt x="63444" y="23715"/>
                </a:lnTo>
                <a:lnTo>
                  <a:pt x="77539" y="22821"/>
                </a:lnTo>
                <a:lnTo>
                  <a:pt x="91698" y="22225"/>
                </a:lnTo>
                <a:lnTo>
                  <a:pt x="106852" y="20876"/>
                </a:lnTo>
                <a:lnTo>
                  <a:pt x="122670" y="19023"/>
                </a:lnTo>
                <a:lnTo>
                  <a:pt x="138930" y="16836"/>
                </a:lnTo>
                <a:lnTo>
                  <a:pt x="190016" y="11865"/>
                </a:lnTo>
                <a:lnTo>
                  <a:pt x="249234" y="6482"/>
                </a:lnTo>
                <a:lnTo>
                  <a:pt x="300953" y="913"/>
                </a:lnTo>
                <a:lnTo>
                  <a:pt x="321603" y="0"/>
                </a:lnTo>
                <a:lnTo>
                  <a:pt x="339180" y="344"/>
                </a:lnTo>
                <a:lnTo>
                  <a:pt x="366010" y="2313"/>
                </a:lnTo>
                <a:lnTo>
                  <a:pt x="381111" y="3188"/>
                </a:lnTo>
                <a:lnTo>
                  <a:pt x="390997" y="3578"/>
                </a:lnTo>
                <a:lnTo>
                  <a:pt x="401918" y="3796"/>
                </a:lnTo>
                <a:lnTo>
                  <a:pt x="405106" y="3827"/>
                </a:lnTo>
                <a:lnTo>
                  <a:pt x="408182" y="4800"/>
                </a:lnTo>
                <a:lnTo>
                  <a:pt x="411187" y="6401"/>
                </a:lnTo>
                <a:lnTo>
                  <a:pt x="420052" y="124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triangles by their sides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72000"/>
          </a:xfrm>
        </p:spPr>
        <p:txBody>
          <a:bodyPr>
            <a:normAutofit/>
          </a:bodyPr>
          <a:lstStyle/>
          <a:p>
            <a:r>
              <a:rPr lang="en-US" dirty="0"/>
              <a:t>We often classify triangles by the number of congruent sides it has</a:t>
            </a:r>
            <a:r>
              <a:rPr lang="en-US" dirty="0" smtClean="0"/>
              <a:t>.</a:t>
            </a:r>
          </a:p>
          <a:p>
            <a:r>
              <a:rPr lang="en-US" dirty="0"/>
              <a:t>Scalene </a:t>
            </a:r>
            <a:r>
              <a:rPr lang="en-US" dirty="0" smtClean="0"/>
              <a:t>triangle: No </a:t>
            </a:r>
            <a:r>
              <a:rPr lang="en-US" dirty="0"/>
              <a:t>sides </a:t>
            </a:r>
            <a:r>
              <a:rPr lang="en-US" dirty="0" smtClean="0"/>
              <a:t>congruent</a:t>
            </a:r>
          </a:p>
          <a:p>
            <a:r>
              <a:rPr lang="en-US" dirty="0"/>
              <a:t>Isosceles </a:t>
            </a:r>
            <a:r>
              <a:rPr lang="en-US" dirty="0" smtClean="0"/>
              <a:t>triangle: At </a:t>
            </a:r>
            <a:r>
              <a:rPr lang="en-US" dirty="0"/>
              <a:t>least two sides </a:t>
            </a:r>
            <a:r>
              <a:rPr lang="en-US" dirty="0" smtClean="0"/>
              <a:t>congruent</a:t>
            </a:r>
          </a:p>
          <a:p>
            <a:r>
              <a:rPr lang="en-US" dirty="0"/>
              <a:t>Equilateral </a:t>
            </a:r>
            <a:r>
              <a:rPr lang="en-US" dirty="0" smtClean="0"/>
              <a:t>triangle: All </a:t>
            </a:r>
            <a:r>
              <a:rPr lang="en-US" dirty="0"/>
              <a:t>sides congruent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3773" y="1752600"/>
            <a:ext cx="355022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660" y="3505200"/>
            <a:ext cx="27933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5043487"/>
            <a:ext cx="1941925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SMARTPenAnnotation181"/>
          <p:cNvSpPr/>
          <p:nvPr/>
        </p:nvSpPr>
        <p:spPr>
          <a:xfrm>
            <a:off x="6672262" y="2708922"/>
            <a:ext cx="282608" cy="257151"/>
          </a:xfrm>
          <a:custGeom>
            <a:avLst/>
            <a:gdLst/>
            <a:ahLst/>
            <a:cxnLst/>
            <a:rect l="0" t="0" r="0" b="0"/>
            <a:pathLst>
              <a:path w="282608" h="257151">
                <a:moveTo>
                  <a:pt x="240030" y="25705"/>
                </a:moveTo>
                <a:lnTo>
                  <a:pt x="240030" y="13774"/>
                </a:lnTo>
                <a:lnTo>
                  <a:pt x="239078" y="11083"/>
                </a:lnTo>
                <a:lnTo>
                  <a:pt x="235479" y="5554"/>
                </a:lnTo>
                <a:lnTo>
                  <a:pt x="233187" y="3699"/>
                </a:lnTo>
                <a:lnTo>
                  <a:pt x="230705" y="2462"/>
                </a:lnTo>
                <a:lnTo>
                  <a:pt x="225408" y="1087"/>
                </a:lnTo>
                <a:lnTo>
                  <a:pt x="217071" y="313"/>
                </a:lnTo>
                <a:lnTo>
                  <a:pt x="208568" y="84"/>
                </a:lnTo>
                <a:lnTo>
                  <a:pt x="194307" y="0"/>
                </a:lnTo>
                <a:lnTo>
                  <a:pt x="186054" y="2533"/>
                </a:lnTo>
                <a:lnTo>
                  <a:pt x="181186" y="4542"/>
                </a:lnTo>
                <a:lnTo>
                  <a:pt x="174130" y="7786"/>
                </a:lnTo>
                <a:lnTo>
                  <a:pt x="156131" y="16471"/>
                </a:lnTo>
                <a:lnTo>
                  <a:pt x="147903" y="21454"/>
                </a:lnTo>
                <a:lnTo>
                  <a:pt x="140512" y="26681"/>
                </a:lnTo>
                <a:lnTo>
                  <a:pt x="133679" y="32071"/>
                </a:lnTo>
                <a:lnTo>
                  <a:pt x="127220" y="36616"/>
                </a:lnTo>
                <a:lnTo>
                  <a:pt x="121008" y="40599"/>
                </a:lnTo>
                <a:lnTo>
                  <a:pt x="114962" y="44207"/>
                </a:lnTo>
                <a:lnTo>
                  <a:pt x="107121" y="50422"/>
                </a:lnTo>
                <a:lnTo>
                  <a:pt x="98085" y="58376"/>
                </a:lnTo>
                <a:lnTo>
                  <a:pt x="88250" y="67488"/>
                </a:lnTo>
                <a:lnTo>
                  <a:pt x="81693" y="74515"/>
                </a:lnTo>
                <a:lnTo>
                  <a:pt x="77322" y="80153"/>
                </a:lnTo>
                <a:lnTo>
                  <a:pt x="74408" y="84863"/>
                </a:lnTo>
                <a:lnTo>
                  <a:pt x="71513" y="89909"/>
                </a:lnTo>
                <a:lnTo>
                  <a:pt x="61711" y="108220"/>
                </a:lnTo>
                <a:lnTo>
                  <a:pt x="60765" y="112543"/>
                </a:lnTo>
                <a:lnTo>
                  <a:pt x="60513" y="115030"/>
                </a:lnTo>
                <a:lnTo>
                  <a:pt x="61297" y="116687"/>
                </a:lnTo>
                <a:lnTo>
                  <a:pt x="62772" y="117792"/>
                </a:lnTo>
                <a:lnTo>
                  <a:pt x="64708" y="118529"/>
                </a:lnTo>
                <a:lnTo>
                  <a:pt x="71983" y="124117"/>
                </a:lnTo>
                <a:lnTo>
                  <a:pt x="74659" y="125603"/>
                </a:lnTo>
                <a:lnTo>
                  <a:pt x="80172" y="127254"/>
                </a:lnTo>
                <a:lnTo>
                  <a:pt x="85833" y="127694"/>
                </a:lnTo>
                <a:lnTo>
                  <a:pt x="93417" y="127988"/>
                </a:lnTo>
                <a:lnTo>
                  <a:pt x="123863" y="128459"/>
                </a:lnTo>
                <a:lnTo>
                  <a:pt x="142322" y="128541"/>
                </a:lnTo>
                <a:lnTo>
                  <a:pt x="149174" y="129505"/>
                </a:lnTo>
                <a:lnTo>
                  <a:pt x="156599" y="131100"/>
                </a:lnTo>
                <a:lnTo>
                  <a:pt x="164407" y="133116"/>
                </a:lnTo>
                <a:lnTo>
                  <a:pt x="171517" y="134460"/>
                </a:lnTo>
                <a:lnTo>
                  <a:pt x="178163" y="135356"/>
                </a:lnTo>
                <a:lnTo>
                  <a:pt x="184497" y="135953"/>
                </a:lnTo>
                <a:lnTo>
                  <a:pt x="190626" y="137304"/>
                </a:lnTo>
                <a:lnTo>
                  <a:pt x="196617" y="139157"/>
                </a:lnTo>
                <a:lnTo>
                  <a:pt x="202516" y="141344"/>
                </a:lnTo>
                <a:lnTo>
                  <a:pt x="208352" y="143755"/>
                </a:lnTo>
                <a:lnTo>
                  <a:pt x="214149" y="146315"/>
                </a:lnTo>
                <a:lnTo>
                  <a:pt x="219919" y="148975"/>
                </a:lnTo>
                <a:lnTo>
                  <a:pt x="239029" y="157009"/>
                </a:lnTo>
                <a:lnTo>
                  <a:pt x="250792" y="161818"/>
                </a:lnTo>
                <a:lnTo>
                  <a:pt x="259587" y="165977"/>
                </a:lnTo>
                <a:lnTo>
                  <a:pt x="266404" y="169703"/>
                </a:lnTo>
                <a:lnTo>
                  <a:pt x="271900" y="173138"/>
                </a:lnTo>
                <a:lnTo>
                  <a:pt x="275565" y="177334"/>
                </a:lnTo>
                <a:lnTo>
                  <a:pt x="278007" y="182036"/>
                </a:lnTo>
                <a:lnTo>
                  <a:pt x="279636" y="187076"/>
                </a:lnTo>
                <a:lnTo>
                  <a:pt x="280721" y="191388"/>
                </a:lnTo>
                <a:lnTo>
                  <a:pt x="281928" y="198719"/>
                </a:lnTo>
                <a:lnTo>
                  <a:pt x="282464" y="205153"/>
                </a:lnTo>
                <a:lnTo>
                  <a:pt x="282607" y="208202"/>
                </a:lnTo>
                <a:lnTo>
                  <a:pt x="281749" y="211187"/>
                </a:lnTo>
                <a:lnTo>
                  <a:pt x="278257" y="217044"/>
                </a:lnTo>
                <a:lnTo>
                  <a:pt x="270990" y="222822"/>
                </a:lnTo>
                <a:lnTo>
                  <a:pt x="262363" y="228565"/>
                </a:lnTo>
                <a:lnTo>
                  <a:pt x="255353" y="234293"/>
                </a:lnTo>
                <a:lnTo>
                  <a:pt x="246523" y="240013"/>
                </a:lnTo>
                <a:lnTo>
                  <a:pt x="241501" y="242872"/>
                </a:lnTo>
                <a:lnTo>
                  <a:pt x="235296" y="245731"/>
                </a:lnTo>
                <a:lnTo>
                  <a:pt x="228302" y="248589"/>
                </a:lnTo>
                <a:lnTo>
                  <a:pt x="220781" y="251447"/>
                </a:lnTo>
                <a:lnTo>
                  <a:pt x="212909" y="253352"/>
                </a:lnTo>
                <a:lnTo>
                  <a:pt x="204805" y="254622"/>
                </a:lnTo>
                <a:lnTo>
                  <a:pt x="196544" y="255469"/>
                </a:lnTo>
                <a:lnTo>
                  <a:pt x="189132" y="256033"/>
                </a:lnTo>
                <a:lnTo>
                  <a:pt x="182286" y="256410"/>
                </a:lnTo>
                <a:lnTo>
                  <a:pt x="175816" y="256661"/>
                </a:lnTo>
                <a:lnTo>
                  <a:pt x="116251" y="257097"/>
                </a:lnTo>
                <a:lnTo>
                  <a:pt x="82653" y="257150"/>
                </a:lnTo>
                <a:lnTo>
                  <a:pt x="75105" y="256201"/>
                </a:lnTo>
                <a:lnTo>
                  <a:pt x="67215" y="254617"/>
                </a:lnTo>
                <a:lnTo>
                  <a:pt x="59098" y="252608"/>
                </a:lnTo>
                <a:lnTo>
                  <a:pt x="51781" y="250316"/>
                </a:lnTo>
                <a:lnTo>
                  <a:pt x="44998" y="247836"/>
                </a:lnTo>
                <a:lnTo>
                  <a:pt x="38571" y="245230"/>
                </a:lnTo>
                <a:lnTo>
                  <a:pt x="33334" y="242540"/>
                </a:lnTo>
                <a:lnTo>
                  <a:pt x="20460" y="234203"/>
                </a:lnTo>
                <a:lnTo>
                  <a:pt x="15545" y="231379"/>
                </a:lnTo>
                <a:lnTo>
                  <a:pt x="10364" y="228544"/>
                </a:lnTo>
                <a:lnTo>
                  <a:pt x="6909" y="225701"/>
                </a:lnTo>
                <a:lnTo>
                  <a:pt x="4606" y="222853"/>
                </a:lnTo>
                <a:lnTo>
                  <a:pt x="3071" y="220002"/>
                </a:lnTo>
                <a:lnTo>
                  <a:pt x="1365" y="214294"/>
                </a:lnTo>
                <a:lnTo>
                  <a:pt x="0" y="2057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2"/>
          <p:cNvSpPr/>
          <p:nvPr/>
        </p:nvSpPr>
        <p:spPr>
          <a:xfrm>
            <a:off x="7084183" y="2744558"/>
            <a:ext cx="188155" cy="219810"/>
          </a:xfrm>
          <a:custGeom>
            <a:avLst/>
            <a:gdLst/>
            <a:ahLst/>
            <a:cxnLst/>
            <a:rect l="0" t="0" r="0" b="0"/>
            <a:pathLst>
              <a:path w="188155" h="219810">
                <a:moveTo>
                  <a:pt x="111001" y="32931"/>
                </a:moveTo>
                <a:lnTo>
                  <a:pt x="106450" y="23830"/>
                </a:lnTo>
                <a:lnTo>
                  <a:pt x="104158" y="20196"/>
                </a:lnTo>
                <a:lnTo>
                  <a:pt x="99070" y="13619"/>
                </a:lnTo>
                <a:lnTo>
                  <a:pt x="96380" y="11484"/>
                </a:lnTo>
                <a:lnTo>
                  <a:pt x="93633" y="10061"/>
                </a:lnTo>
                <a:lnTo>
                  <a:pt x="90850" y="9112"/>
                </a:lnTo>
                <a:lnTo>
                  <a:pt x="87090" y="7527"/>
                </a:lnTo>
                <a:lnTo>
                  <a:pt x="82677" y="5517"/>
                </a:lnTo>
                <a:lnTo>
                  <a:pt x="77832" y="3226"/>
                </a:lnTo>
                <a:lnTo>
                  <a:pt x="73648" y="1698"/>
                </a:lnTo>
                <a:lnTo>
                  <a:pt x="69907" y="679"/>
                </a:lnTo>
                <a:lnTo>
                  <a:pt x="66461" y="0"/>
                </a:lnTo>
                <a:lnTo>
                  <a:pt x="62258" y="500"/>
                </a:lnTo>
                <a:lnTo>
                  <a:pt x="57550" y="1785"/>
                </a:lnTo>
                <a:lnTo>
                  <a:pt x="52508" y="3595"/>
                </a:lnTo>
                <a:lnTo>
                  <a:pt x="47241" y="5754"/>
                </a:lnTo>
                <a:lnTo>
                  <a:pt x="41824" y="8146"/>
                </a:lnTo>
                <a:lnTo>
                  <a:pt x="36309" y="10693"/>
                </a:lnTo>
                <a:lnTo>
                  <a:pt x="30726" y="14296"/>
                </a:lnTo>
                <a:lnTo>
                  <a:pt x="25100" y="18602"/>
                </a:lnTo>
                <a:lnTo>
                  <a:pt x="19443" y="23379"/>
                </a:lnTo>
                <a:lnTo>
                  <a:pt x="15673" y="27516"/>
                </a:lnTo>
                <a:lnTo>
                  <a:pt x="13159" y="31226"/>
                </a:lnTo>
                <a:lnTo>
                  <a:pt x="4574" y="48576"/>
                </a:lnTo>
                <a:lnTo>
                  <a:pt x="2903" y="57648"/>
                </a:lnTo>
                <a:lnTo>
                  <a:pt x="1788" y="69412"/>
                </a:lnTo>
                <a:lnTo>
                  <a:pt x="1045" y="82969"/>
                </a:lnTo>
                <a:lnTo>
                  <a:pt x="219" y="108193"/>
                </a:lnTo>
                <a:lnTo>
                  <a:pt x="0" y="120253"/>
                </a:lnTo>
                <a:lnTo>
                  <a:pt x="805" y="130199"/>
                </a:lnTo>
                <a:lnTo>
                  <a:pt x="2295" y="138734"/>
                </a:lnTo>
                <a:lnTo>
                  <a:pt x="4240" y="146329"/>
                </a:lnTo>
                <a:lnTo>
                  <a:pt x="6490" y="154250"/>
                </a:lnTo>
                <a:lnTo>
                  <a:pt x="11529" y="170671"/>
                </a:lnTo>
                <a:lnTo>
                  <a:pt x="15159" y="177145"/>
                </a:lnTo>
                <a:lnTo>
                  <a:pt x="19484" y="182414"/>
                </a:lnTo>
                <a:lnTo>
                  <a:pt x="24273" y="186879"/>
                </a:lnTo>
                <a:lnTo>
                  <a:pt x="29370" y="190808"/>
                </a:lnTo>
                <a:lnTo>
                  <a:pt x="34673" y="194380"/>
                </a:lnTo>
                <a:lnTo>
                  <a:pt x="40113" y="197714"/>
                </a:lnTo>
                <a:lnTo>
                  <a:pt x="44693" y="200889"/>
                </a:lnTo>
                <a:lnTo>
                  <a:pt x="48698" y="203958"/>
                </a:lnTo>
                <a:lnTo>
                  <a:pt x="52321" y="206957"/>
                </a:lnTo>
                <a:lnTo>
                  <a:pt x="57594" y="209908"/>
                </a:lnTo>
                <a:lnTo>
                  <a:pt x="63966" y="212829"/>
                </a:lnTo>
                <a:lnTo>
                  <a:pt x="71072" y="215728"/>
                </a:lnTo>
                <a:lnTo>
                  <a:pt x="76762" y="217661"/>
                </a:lnTo>
                <a:lnTo>
                  <a:pt x="81508" y="218949"/>
                </a:lnTo>
                <a:lnTo>
                  <a:pt x="85624" y="219809"/>
                </a:lnTo>
                <a:lnTo>
                  <a:pt x="92178" y="219429"/>
                </a:lnTo>
                <a:lnTo>
                  <a:pt x="100358" y="218223"/>
                </a:lnTo>
                <a:lnTo>
                  <a:pt x="109621" y="216467"/>
                </a:lnTo>
                <a:lnTo>
                  <a:pt x="117701" y="215296"/>
                </a:lnTo>
                <a:lnTo>
                  <a:pt x="124993" y="214515"/>
                </a:lnTo>
                <a:lnTo>
                  <a:pt x="131759" y="213995"/>
                </a:lnTo>
                <a:lnTo>
                  <a:pt x="139128" y="211743"/>
                </a:lnTo>
                <a:lnTo>
                  <a:pt x="146898" y="208337"/>
                </a:lnTo>
                <a:lnTo>
                  <a:pt x="188154" y="1872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3"/>
          <p:cNvSpPr/>
          <p:nvPr/>
        </p:nvSpPr>
        <p:spPr>
          <a:xfrm>
            <a:off x="7308388" y="2775809"/>
            <a:ext cx="323995" cy="180839"/>
          </a:xfrm>
          <a:custGeom>
            <a:avLst/>
            <a:gdLst/>
            <a:ahLst/>
            <a:cxnLst/>
            <a:rect l="0" t="0" r="0" b="0"/>
            <a:pathLst>
              <a:path w="323995" h="180839">
                <a:moveTo>
                  <a:pt x="109681" y="1680"/>
                </a:moveTo>
                <a:lnTo>
                  <a:pt x="91478" y="1680"/>
                </a:lnTo>
                <a:lnTo>
                  <a:pt x="84211" y="2633"/>
                </a:lnTo>
                <a:lnTo>
                  <a:pt x="77461" y="4221"/>
                </a:lnTo>
                <a:lnTo>
                  <a:pt x="71056" y="6232"/>
                </a:lnTo>
                <a:lnTo>
                  <a:pt x="65833" y="9477"/>
                </a:lnTo>
                <a:lnTo>
                  <a:pt x="61400" y="13546"/>
                </a:lnTo>
                <a:lnTo>
                  <a:pt x="57491" y="18163"/>
                </a:lnTo>
                <a:lnTo>
                  <a:pt x="52028" y="24099"/>
                </a:lnTo>
                <a:lnTo>
                  <a:pt x="38337" y="38314"/>
                </a:lnTo>
                <a:lnTo>
                  <a:pt x="32591" y="45153"/>
                </a:lnTo>
                <a:lnTo>
                  <a:pt x="27809" y="51617"/>
                </a:lnTo>
                <a:lnTo>
                  <a:pt x="23667" y="57832"/>
                </a:lnTo>
                <a:lnTo>
                  <a:pt x="19953" y="65785"/>
                </a:lnTo>
                <a:lnTo>
                  <a:pt x="16526" y="74897"/>
                </a:lnTo>
                <a:lnTo>
                  <a:pt x="13288" y="84781"/>
                </a:lnTo>
                <a:lnTo>
                  <a:pt x="10176" y="93276"/>
                </a:lnTo>
                <a:lnTo>
                  <a:pt x="7150" y="100844"/>
                </a:lnTo>
                <a:lnTo>
                  <a:pt x="4180" y="107795"/>
                </a:lnTo>
                <a:lnTo>
                  <a:pt x="2199" y="113381"/>
                </a:lnTo>
                <a:lnTo>
                  <a:pt x="879" y="118057"/>
                </a:lnTo>
                <a:lnTo>
                  <a:pt x="0" y="122128"/>
                </a:lnTo>
                <a:lnTo>
                  <a:pt x="365" y="126746"/>
                </a:lnTo>
                <a:lnTo>
                  <a:pt x="1561" y="131730"/>
                </a:lnTo>
                <a:lnTo>
                  <a:pt x="3312" y="136958"/>
                </a:lnTo>
                <a:lnTo>
                  <a:pt x="4478" y="141395"/>
                </a:lnTo>
                <a:lnTo>
                  <a:pt x="5256" y="145306"/>
                </a:lnTo>
                <a:lnTo>
                  <a:pt x="5774" y="148866"/>
                </a:lnTo>
                <a:lnTo>
                  <a:pt x="7073" y="152192"/>
                </a:lnTo>
                <a:lnTo>
                  <a:pt x="8890" y="155361"/>
                </a:lnTo>
                <a:lnTo>
                  <a:pt x="11055" y="158427"/>
                </a:lnTo>
                <a:lnTo>
                  <a:pt x="14403" y="162376"/>
                </a:lnTo>
                <a:lnTo>
                  <a:pt x="18540" y="166913"/>
                </a:lnTo>
                <a:lnTo>
                  <a:pt x="23203" y="171843"/>
                </a:lnTo>
                <a:lnTo>
                  <a:pt x="30924" y="177321"/>
                </a:lnTo>
                <a:lnTo>
                  <a:pt x="37531" y="179756"/>
                </a:lnTo>
                <a:lnTo>
                  <a:pt x="43643" y="180838"/>
                </a:lnTo>
                <a:lnTo>
                  <a:pt x="48511" y="180174"/>
                </a:lnTo>
                <a:lnTo>
                  <a:pt x="54613" y="178779"/>
                </a:lnTo>
                <a:lnTo>
                  <a:pt x="61539" y="176896"/>
                </a:lnTo>
                <a:lnTo>
                  <a:pt x="68062" y="174688"/>
                </a:lnTo>
                <a:lnTo>
                  <a:pt x="74315" y="172264"/>
                </a:lnTo>
                <a:lnTo>
                  <a:pt x="80389" y="169695"/>
                </a:lnTo>
                <a:lnTo>
                  <a:pt x="89678" y="164301"/>
                </a:lnTo>
                <a:lnTo>
                  <a:pt x="93488" y="161529"/>
                </a:lnTo>
                <a:lnTo>
                  <a:pt x="96981" y="157777"/>
                </a:lnTo>
                <a:lnTo>
                  <a:pt x="100262" y="153369"/>
                </a:lnTo>
                <a:lnTo>
                  <a:pt x="103403" y="148527"/>
                </a:lnTo>
                <a:lnTo>
                  <a:pt x="107400" y="143393"/>
                </a:lnTo>
                <a:lnTo>
                  <a:pt x="111971" y="138065"/>
                </a:lnTo>
                <a:lnTo>
                  <a:pt x="116923" y="132609"/>
                </a:lnTo>
                <a:lnTo>
                  <a:pt x="121177" y="127066"/>
                </a:lnTo>
                <a:lnTo>
                  <a:pt x="124965" y="121466"/>
                </a:lnTo>
                <a:lnTo>
                  <a:pt x="128444" y="115828"/>
                </a:lnTo>
                <a:lnTo>
                  <a:pt x="132667" y="110163"/>
                </a:lnTo>
                <a:lnTo>
                  <a:pt x="137388" y="104483"/>
                </a:lnTo>
                <a:lnTo>
                  <a:pt x="142440" y="98790"/>
                </a:lnTo>
                <a:lnTo>
                  <a:pt x="146760" y="93090"/>
                </a:lnTo>
                <a:lnTo>
                  <a:pt x="150593" y="87386"/>
                </a:lnTo>
                <a:lnTo>
                  <a:pt x="154101" y="81677"/>
                </a:lnTo>
                <a:lnTo>
                  <a:pt x="157392" y="75967"/>
                </a:lnTo>
                <a:lnTo>
                  <a:pt x="163589" y="64542"/>
                </a:lnTo>
                <a:lnTo>
                  <a:pt x="172432" y="47400"/>
                </a:lnTo>
                <a:lnTo>
                  <a:pt x="174376" y="39780"/>
                </a:lnTo>
                <a:lnTo>
                  <a:pt x="175671" y="30890"/>
                </a:lnTo>
                <a:lnTo>
                  <a:pt x="177110" y="13710"/>
                </a:lnTo>
                <a:lnTo>
                  <a:pt x="177750" y="2900"/>
                </a:lnTo>
                <a:lnTo>
                  <a:pt x="176968" y="588"/>
                </a:lnTo>
                <a:lnTo>
                  <a:pt x="175494" y="0"/>
                </a:lnTo>
                <a:lnTo>
                  <a:pt x="170836" y="1349"/>
                </a:lnTo>
                <a:lnTo>
                  <a:pt x="167659" y="6613"/>
                </a:lnTo>
                <a:lnTo>
                  <a:pt x="165478" y="10684"/>
                </a:lnTo>
                <a:lnTo>
                  <a:pt x="164977" y="17208"/>
                </a:lnTo>
                <a:lnTo>
                  <a:pt x="165595" y="25367"/>
                </a:lnTo>
                <a:lnTo>
                  <a:pt x="171016" y="60134"/>
                </a:lnTo>
                <a:lnTo>
                  <a:pt x="173432" y="74940"/>
                </a:lnTo>
                <a:lnTo>
                  <a:pt x="175994" y="86715"/>
                </a:lnTo>
                <a:lnTo>
                  <a:pt x="178655" y="96470"/>
                </a:lnTo>
                <a:lnTo>
                  <a:pt x="181381" y="104879"/>
                </a:lnTo>
                <a:lnTo>
                  <a:pt x="184152" y="112389"/>
                </a:lnTo>
                <a:lnTo>
                  <a:pt x="186951" y="119301"/>
                </a:lnTo>
                <a:lnTo>
                  <a:pt x="189769" y="125814"/>
                </a:lnTo>
                <a:lnTo>
                  <a:pt x="193554" y="132061"/>
                </a:lnTo>
                <a:lnTo>
                  <a:pt x="197981" y="138131"/>
                </a:lnTo>
                <a:lnTo>
                  <a:pt x="202838" y="144082"/>
                </a:lnTo>
                <a:lnTo>
                  <a:pt x="207981" y="149003"/>
                </a:lnTo>
                <a:lnTo>
                  <a:pt x="213314" y="153236"/>
                </a:lnTo>
                <a:lnTo>
                  <a:pt x="218775" y="157010"/>
                </a:lnTo>
                <a:lnTo>
                  <a:pt x="227383" y="161203"/>
                </a:lnTo>
                <a:lnTo>
                  <a:pt x="234383" y="163067"/>
                </a:lnTo>
                <a:lnTo>
                  <a:pt x="243679" y="164116"/>
                </a:lnTo>
                <a:lnTo>
                  <a:pt x="249564" y="164362"/>
                </a:lnTo>
                <a:lnTo>
                  <a:pt x="252467" y="163475"/>
                </a:lnTo>
                <a:lnTo>
                  <a:pt x="258231" y="159949"/>
                </a:lnTo>
                <a:lnTo>
                  <a:pt x="263969" y="155207"/>
                </a:lnTo>
                <a:lnTo>
                  <a:pt x="266832" y="152609"/>
                </a:lnTo>
                <a:lnTo>
                  <a:pt x="269694" y="148972"/>
                </a:lnTo>
                <a:lnTo>
                  <a:pt x="272553" y="144643"/>
                </a:lnTo>
                <a:lnTo>
                  <a:pt x="275413" y="139851"/>
                </a:lnTo>
                <a:lnTo>
                  <a:pt x="280177" y="129989"/>
                </a:lnTo>
                <a:lnTo>
                  <a:pt x="293090" y="101252"/>
                </a:lnTo>
                <a:lnTo>
                  <a:pt x="299581" y="85206"/>
                </a:lnTo>
                <a:lnTo>
                  <a:pt x="323994" y="188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4"/>
          <p:cNvSpPr/>
          <p:nvPr/>
        </p:nvSpPr>
        <p:spPr>
          <a:xfrm>
            <a:off x="7632382" y="2554605"/>
            <a:ext cx="368619" cy="396870"/>
          </a:xfrm>
          <a:custGeom>
            <a:avLst/>
            <a:gdLst/>
            <a:ahLst/>
            <a:cxnLst/>
            <a:rect l="0" t="0" r="0" b="0"/>
            <a:pathLst>
              <a:path w="368619" h="396870">
                <a:moveTo>
                  <a:pt x="0" y="0"/>
                </a:moveTo>
                <a:lnTo>
                  <a:pt x="0" y="13652"/>
                </a:lnTo>
                <a:lnTo>
                  <a:pt x="953" y="21484"/>
                </a:lnTo>
                <a:lnTo>
                  <a:pt x="2541" y="30515"/>
                </a:lnTo>
                <a:lnTo>
                  <a:pt x="4551" y="40346"/>
                </a:lnTo>
                <a:lnTo>
                  <a:pt x="5892" y="48805"/>
                </a:lnTo>
                <a:lnTo>
                  <a:pt x="6785" y="56349"/>
                </a:lnTo>
                <a:lnTo>
                  <a:pt x="7381" y="63283"/>
                </a:lnTo>
                <a:lnTo>
                  <a:pt x="8731" y="70764"/>
                </a:lnTo>
                <a:lnTo>
                  <a:pt x="10584" y="78608"/>
                </a:lnTo>
                <a:lnTo>
                  <a:pt x="12771" y="86695"/>
                </a:lnTo>
                <a:lnTo>
                  <a:pt x="14229" y="94944"/>
                </a:lnTo>
                <a:lnTo>
                  <a:pt x="15201" y="103301"/>
                </a:lnTo>
                <a:lnTo>
                  <a:pt x="15849" y="111730"/>
                </a:lnTo>
                <a:lnTo>
                  <a:pt x="16569" y="151575"/>
                </a:lnTo>
                <a:lnTo>
                  <a:pt x="16761" y="178202"/>
                </a:lnTo>
                <a:lnTo>
                  <a:pt x="18794" y="203574"/>
                </a:lnTo>
                <a:lnTo>
                  <a:pt x="22054" y="228108"/>
                </a:lnTo>
                <a:lnTo>
                  <a:pt x="26133" y="252084"/>
                </a:lnTo>
                <a:lnTo>
                  <a:pt x="33205" y="288885"/>
                </a:lnTo>
                <a:lnTo>
                  <a:pt x="36424" y="304032"/>
                </a:lnTo>
                <a:lnTo>
                  <a:pt x="40475" y="316035"/>
                </a:lnTo>
                <a:lnTo>
                  <a:pt x="45081" y="325943"/>
                </a:lnTo>
                <a:lnTo>
                  <a:pt x="50056" y="334452"/>
                </a:lnTo>
                <a:lnTo>
                  <a:pt x="58125" y="346448"/>
                </a:lnTo>
                <a:lnTo>
                  <a:pt x="65838" y="356859"/>
                </a:lnTo>
                <a:lnTo>
                  <a:pt x="75616" y="371011"/>
                </a:lnTo>
                <a:lnTo>
                  <a:pt x="83772" y="379206"/>
                </a:lnTo>
                <a:lnTo>
                  <a:pt x="93720" y="386360"/>
                </a:lnTo>
                <a:lnTo>
                  <a:pt x="96769" y="389018"/>
                </a:lnTo>
                <a:lnTo>
                  <a:pt x="99756" y="390790"/>
                </a:lnTo>
                <a:lnTo>
                  <a:pt x="105613" y="392759"/>
                </a:lnTo>
                <a:lnTo>
                  <a:pt x="114266" y="393868"/>
                </a:lnTo>
                <a:lnTo>
                  <a:pt x="125080" y="391587"/>
                </a:lnTo>
                <a:lnTo>
                  <a:pt x="131964" y="389645"/>
                </a:lnTo>
                <a:lnTo>
                  <a:pt x="142153" y="384948"/>
                </a:lnTo>
                <a:lnTo>
                  <a:pt x="146204" y="382362"/>
                </a:lnTo>
                <a:lnTo>
                  <a:pt x="148905" y="379685"/>
                </a:lnTo>
                <a:lnTo>
                  <a:pt x="150704" y="376948"/>
                </a:lnTo>
                <a:lnTo>
                  <a:pt x="151904" y="374171"/>
                </a:lnTo>
                <a:lnTo>
                  <a:pt x="158318" y="366006"/>
                </a:lnTo>
                <a:lnTo>
                  <a:pt x="166566" y="356027"/>
                </a:lnTo>
                <a:lnTo>
                  <a:pt x="173408" y="345241"/>
                </a:lnTo>
                <a:lnTo>
                  <a:pt x="177518" y="337793"/>
                </a:lnTo>
                <a:lnTo>
                  <a:pt x="187164" y="319358"/>
                </a:lnTo>
                <a:lnTo>
                  <a:pt x="190499" y="311012"/>
                </a:lnTo>
                <a:lnTo>
                  <a:pt x="192722" y="303544"/>
                </a:lnTo>
                <a:lnTo>
                  <a:pt x="194204" y="296660"/>
                </a:lnTo>
                <a:lnTo>
                  <a:pt x="197097" y="291118"/>
                </a:lnTo>
                <a:lnTo>
                  <a:pt x="205391" y="282421"/>
                </a:lnTo>
                <a:lnTo>
                  <a:pt x="208365" y="277815"/>
                </a:lnTo>
                <a:lnTo>
                  <a:pt x="211669" y="267618"/>
                </a:lnTo>
                <a:lnTo>
                  <a:pt x="215678" y="256736"/>
                </a:lnTo>
                <a:lnTo>
                  <a:pt x="219682" y="246502"/>
                </a:lnTo>
                <a:lnTo>
                  <a:pt x="221461" y="238779"/>
                </a:lnTo>
                <a:lnTo>
                  <a:pt x="220984" y="234433"/>
                </a:lnTo>
                <a:lnTo>
                  <a:pt x="216713" y="220168"/>
                </a:lnTo>
                <a:lnTo>
                  <a:pt x="215024" y="208533"/>
                </a:lnTo>
                <a:lnTo>
                  <a:pt x="214629" y="198726"/>
                </a:lnTo>
                <a:lnTo>
                  <a:pt x="213571" y="194396"/>
                </a:lnTo>
                <a:lnTo>
                  <a:pt x="209856" y="187046"/>
                </a:lnTo>
                <a:lnTo>
                  <a:pt x="207531" y="184704"/>
                </a:lnTo>
                <a:lnTo>
                  <a:pt x="205030" y="183144"/>
                </a:lnTo>
                <a:lnTo>
                  <a:pt x="202409" y="182103"/>
                </a:lnTo>
                <a:lnTo>
                  <a:pt x="200662" y="180457"/>
                </a:lnTo>
                <a:lnTo>
                  <a:pt x="199497" y="178407"/>
                </a:lnTo>
                <a:lnTo>
                  <a:pt x="198720" y="176088"/>
                </a:lnTo>
                <a:lnTo>
                  <a:pt x="197250" y="174542"/>
                </a:lnTo>
                <a:lnTo>
                  <a:pt x="195318" y="173511"/>
                </a:lnTo>
                <a:lnTo>
                  <a:pt x="190631" y="172366"/>
                </a:lnTo>
                <a:lnTo>
                  <a:pt x="185373" y="171857"/>
                </a:lnTo>
                <a:lnTo>
                  <a:pt x="177320" y="174171"/>
                </a:lnTo>
                <a:lnTo>
                  <a:pt x="168344" y="177421"/>
                </a:lnTo>
                <a:lnTo>
                  <a:pt x="161180" y="178866"/>
                </a:lnTo>
                <a:lnTo>
                  <a:pt x="157936" y="181156"/>
                </a:lnTo>
                <a:lnTo>
                  <a:pt x="148819" y="192529"/>
                </a:lnTo>
                <a:lnTo>
                  <a:pt x="142977" y="199233"/>
                </a:lnTo>
                <a:lnTo>
                  <a:pt x="141038" y="203307"/>
                </a:lnTo>
                <a:lnTo>
                  <a:pt x="138883" y="212914"/>
                </a:lnTo>
                <a:lnTo>
                  <a:pt x="136404" y="221000"/>
                </a:lnTo>
                <a:lnTo>
                  <a:pt x="132846" y="231153"/>
                </a:lnTo>
                <a:lnTo>
                  <a:pt x="128569" y="242684"/>
                </a:lnTo>
                <a:lnTo>
                  <a:pt x="125718" y="253230"/>
                </a:lnTo>
                <a:lnTo>
                  <a:pt x="123817" y="263117"/>
                </a:lnTo>
                <a:lnTo>
                  <a:pt x="122550" y="272566"/>
                </a:lnTo>
                <a:lnTo>
                  <a:pt x="122657" y="283628"/>
                </a:lnTo>
                <a:lnTo>
                  <a:pt x="123682" y="295765"/>
                </a:lnTo>
                <a:lnTo>
                  <a:pt x="125317" y="308619"/>
                </a:lnTo>
                <a:lnTo>
                  <a:pt x="127359" y="319093"/>
                </a:lnTo>
                <a:lnTo>
                  <a:pt x="129674" y="327981"/>
                </a:lnTo>
                <a:lnTo>
                  <a:pt x="132169" y="335812"/>
                </a:lnTo>
                <a:lnTo>
                  <a:pt x="135738" y="343889"/>
                </a:lnTo>
                <a:lnTo>
                  <a:pt x="140022" y="352132"/>
                </a:lnTo>
                <a:lnTo>
                  <a:pt x="144783" y="360484"/>
                </a:lnTo>
                <a:lnTo>
                  <a:pt x="150815" y="367958"/>
                </a:lnTo>
                <a:lnTo>
                  <a:pt x="157693" y="374845"/>
                </a:lnTo>
                <a:lnTo>
                  <a:pt x="165136" y="381342"/>
                </a:lnTo>
                <a:lnTo>
                  <a:pt x="172956" y="386625"/>
                </a:lnTo>
                <a:lnTo>
                  <a:pt x="181027" y="391100"/>
                </a:lnTo>
                <a:lnTo>
                  <a:pt x="189264" y="395036"/>
                </a:lnTo>
                <a:lnTo>
                  <a:pt x="196661" y="396707"/>
                </a:lnTo>
                <a:lnTo>
                  <a:pt x="203497" y="396869"/>
                </a:lnTo>
                <a:lnTo>
                  <a:pt x="209960" y="396024"/>
                </a:lnTo>
                <a:lnTo>
                  <a:pt x="216173" y="395461"/>
                </a:lnTo>
                <a:lnTo>
                  <a:pt x="222220" y="395085"/>
                </a:lnTo>
                <a:lnTo>
                  <a:pt x="228158" y="394835"/>
                </a:lnTo>
                <a:lnTo>
                  <a:pt x="234020" y="393716"/>
                </a:lnTo>
                <a:lnTo>
                  <a:pt x="239833" y="392017"/>
                </a:lnTo>
                <a:lnTo>
                  <a:pt x="250420" y="388542"/>
                </a:lnTo>
                <a:lnTo>
                  <a:pt x="258301" y="386998"/>
                </a:lnTo>
                <a:lnTo>
                  <a:pt x="267518" y="381231"/>
                </a:lnTo>
                <a:lnTo>
                  <a:pt x="272643" y="377027"/>
                </a:lnTo>
                <a:lnTo>
                  <a:pt x="278917" y="373271"/>
                </a:lnTo>
                <a:lnTo>
                  <a:pt x="285957" y="369815"/>
                </a:lnTo>
                <a:lnTo>
                  <a:pt x="293509" y="366558"/>
                </a:lnTo>
                <a:lnTo>
                  <a:pt x="299495" y="362482"/>
                </a:lnTo>
                <a:lnTo>
                  <a:pt x="315329" y="346691"/>
                </a:lnTo>
                <a:lnTo>
                  <a:pt x="323567" y="339712"/>
                </a:lnTo>
                <a:lnTo>
                  <a:pt x="332869" y="332202"/>
                </a:lnTo>
                <a:lnTo>
                  <a:pt x="340022" y="325290"/>
                </a:lnTo>
                <a:lnTo>
                  <a:pt x="345744" y="318778"/>
                </a:lnTo>
                <a:lnTo>
                  <a:pt x="354642" y="308366"/>
                </a:lnTo>
                <a:lnTo>
                  <a:pt x="358348" y="305590"/>
                </a:lnTo>
                <a:lnTo>
                  <a:pt x="368618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5"/>
          <p:cNvSpPr/>
          <p:nvPr/>
        </p:nvSpPr>
        <p:spPr>
          <a:xfrm>
            <a:off x="8001000" y="2726116"/>
            <a:ext cx="240031" cy="265687"/>
          </a:xfrm>
          <a:custGeom>
            <a:avLst/>
            <a:gdLst/>
            <a:ahLst/>
            <a:cxnLst/>
            <a:rect l="0" t="0" r="0" b="0"/>
            <a:pathLst>
              <a:path w="240031" h="265687">
                <a:moveTo>
                  <a:pt x="0" y="17084"/>
                </a:moveTo>
                <a:lnTo>
                  <a:pt x="4550" y="21635"/>
                </a:lnTo>
                <a:lnTo>
                  <a:pt x="5891" y="23928"/>
                </a:lnTo>
                <a:lnTo>
                  <a:pt x="7381" y="29015"/>
                </a:lnTo>
                <a:lnTo>
                  <a:pt x="8042" y="36992"/>
                </a:lnTo>
                <a:lnTo>
                  <a:pt x="8219" y="41786"/>
                </a:lnTo>
                <a:lnTo>
                  <a:pt x="9289" y="47839"/>
                </a:lnTo>
                <a:lnTo>
                  <a:pt x="10956" y="54732"/>
                </a:lnTo>
                <a:lnTo>
                  <a:pt x="13018" y="62185"/>
                </a:lnTo>
                <a:lnTo>
                  <a:pt x="14393" y="69059"/>
                </a:lnTo>
                <a:lnTo>
                  <a:pt x="15311" y="75546"/>
                </a:lnTo>
                <a:lnTo>
                  <a:pt x="15923" y="81776"/>
                </a:lnTo>
                <a:lnTo>
                  <a:pt x="19187" y="98312"/>
                </a:lnTo>
                <a:lnTo>
                  <a:pt x="30436" y="149705"/>
                </a:lnTo>
                <a:lnTo>
                  <a:pt x="34577" y="171220"/>
                </a:lnTo>
                <a:lnTo>
                  <a:pt x="37339" y="188421"/>
                </a:lnTo>
                <a:lnTo>
                  <a:pt x="40407" y="213249"/>
                </a:lnTo>
                <a:lnTo>
                  <a:pt x="41226" y="221203"/>
                </a:lnTo>
                <a:lnTo>
                  <a:pt x="41771" y="227458"/>
                </a:lnTo>
                <a:lnTo>
                  <a:pt x="43087" y="231628"/>
                </a:lnTo>
                <a:lnTo>
                  <a:pt x="44917" y="234409"/>
                </a:lnTo>
                <a:lnTo>
                  <a:pt x="47090" y="236262"/>
                </a:lnTo>
                <a:lnTo>
                  <a:pt x="48538" y="238450"/>
                </a:lnTo>
                <a:lnTo>
                  <a:pt x="50576" y="244175"/>
                </a:lnTo>
                <a:lnTo>
                  <a:pt x="50862" y="243725"/>
                </a:lnTo>
                <a:lnTo>
                  <a:pt x="51054" y="242473"/>
                </a:lnTo>
                <a:lnTo>
                  <a:pt x="50228" y="240686"/>
                </a:lnTo>
                <a:lnTo>
                  <a:pt x="46770" y="236160"/>
                </a:lnTo>
                <a:lnTo>
                  <a:pt x="44515" y="231714"/>
                </a:lnTo>
                <a:lnTo>
                  <a:pt x="42060" y="225893"/>
                </a:lnTo>
                <a:lnTo>
                  <a:pt x="39469" y="219155"/>
                </a:lnTo>
                <a:lnTo>
                  <a:pt x="34052" y="204048"/>
                </a:lnTo>
                <a:lnTo>
                  <a:pt x="31274" y="196019"/>
                </a:lnTo>
                <a:lnTo>
                  <a:pt x="29422" y="188761"/>
                </a:lnTo>
                <a:lnTo>
                  <a:pt x="28187" y="182018"/>
                </a:lnTo>
                <a:lnTo>
                  <a:pt x="27363" y="175617"/>
                </a:lnTo>
                <a:lnTo>
                  <a:pt x="26815" y="168493"/>
                </a:lnTo>
                <a:lnTo>
                  <a:pt x="26448" y="160886"/>
                </a:lnTo>
                <a:lnTo>
                  <a:pt x="26042" y="145766"/>
                </a:lnTo>
                <a:lnTo>
                  <a:pt x="25861" y="132696"/>
                </a:lnTo>
                <a:lnTo>
                  <a:pt x="26765" y="126543"/>
                </a:lnTo>
                <a:lnTo>
                  <a:pt x="28322" y="120537"/>
                </a:lnTo>
                <a:lnTo>
                  <a:pt x="30311" y="114627"/>
                </a:lnTo>
                <a:lnTo>
                  <a:pt x="42212" y="74455"/>
                </a:lnTo>
                <a:lnTo>
                  <a:pt x="46239" y="61998"/>
                </a:lnTo>
                <a:lnTo>
                  <a:pt x="49876" y="51789"/>
                </a:lnTo>
                <a:lnTo>
                  <a:pt x="53254" y="43078"/>
                </a:lnTo>
                <a:lnTo>
                  <a:pt x="57408" y="35366"/>
                </a:lnTo>
                <a:lnTo>
                  <a:pt x="62086" y="28319"/>
                </a:lnTo>
                <a:lnTo>
                  <a:pt x="67107" y="21717"/>
                </a:lnTo>
                <a:lnTo>
                  <a:pt x="71408" y="16362"/>
                </a:lnTo>
                <a:lnTo>
                  <a:pt x="75227" y="11840"/>
                </a:lnTo>
                <a:lnTo>
                  <a:pt x="78727" y="7873"/>
                </a:lnTo>
                <a:lnTo>
                  <a:pt x="82012" y="5228"/>
                </a:lnTo>
                <a:lnTo>
                  <a:pt x="88201" y="2290"/>
                </a:lnTo>
                <a:lnTo>
                  <a:pt x="92138" y="1506"/>
                </a:lnTo>
                <a:lnTo>
                  <a:pt x="96668" y="984"/>
                </a:lnTo>
                <a:lnTo>
                  <a:pt x="101593" y="635"/>
                </a:lnTo>
                <a:lnTo>
                  <a:pt x="109604" y="248"/>
                </a:lnTo>
                <a:lnTo>
                  <a:pt x="117292" y="76"/>
                </a:lnTo>
                <a:lnTo>
                  <a:pt x="127060" y="0"/>
                </a:lnTo>
                <a:lnTo>
                  <a:pt x="131379" y="932"/>
                </a:lnTo>
                <a:lnTo>
                  <a:pt x="138717" y="4507"/>
                </a:lnTo>
                <a:lnTo>
                  <a:pt x="147695" y="9272"/>
                </a:lnTo>
                <a:lnTo>
                  <a:pt x="152756" y="11876"/>
                </a:lnTo>
                <a:lnTo>
                  <a:pt x="157082" y="14564"/>
                </a:lnTo>
                <a:lnTo>
                  <a:pt x="164429" y="20091"/>
                </a:lnTo>
                <a:lnTo>
                  <a:pt x="170870" y="25723"/>
                </a:lnTo>
                <a:lnTo>
                  <a:pt x="173920" y="28558"/>
                </a:lnTo>
                <a:lnTo>
                  <a:pt x="179851" y="36788"/>
                </a:lnTo>
                <a:lnTo>
                  <a:pt x="182765" y="41650"/>
                </a:lnTo>
                <a:lnTo>
                  <a:pt x="185660" y="48701"/>
                </a:lnTo>
                <a:lnTo>
                  <a:pt x="188543" y="57212"/>
                </a:lnTo>
                <a:lnTo>
                  <a:pt x="191418" y="66696"/>
                </a:lnTo>
                <a:lnTo>
                  <a:pt x="193334" y="77781"/>
                </a:lnTo>
                <a:lnTo>
                  <a:pt x="194612" y="89934"/>
                </a:lnTo>
                <a:lnTo>
                  <a:pt x="195464" y="102798"/>
                </a:lnTo>
                <a:lnTo>
                  <a:pt x="196984" y="114231"/>
                </a:lnTo>
                <a:lnTo>
                  <a:pt x="198950" y="124711"/>
                </a:lnTo>
                <a:lnTo>
                  <a:pt x="201214" y="134555"/>
                </a:lnTo>
                <a:lnTo>
                  <a:pt x="202723" y="143023"/>
                </a:lnTo>
                <a:lnTo>
                  <a:pt x="203728" y="150573"/>
                </a:lnTo>
                <a:lnTo>
                  <a:pt x="204398" y="157512"/>
                </a:lnTo>
                <a:lnTo>
                  <a:pt x="204846" y="165947"/>
                </a:lnTo>
                <a:lnTo>
                  <a:pt x="205342" y="185480"/>
                </a:lnTo>
                <a:lnTo>
                  <a:pt x="205621" y="204245"/>
                </a:lnTo>
                <a:lnTo>
                  <a:pt x="206613" y="209485"/>
                </a:lnTo>
                <a:lnTo>
                  <a:pt x="208227" y="214884"/>
                </a:lnTo>
                <a:lnTo>
                  <a:pt x="210255" y="220388"/>
                </a:lnTo>
                <a:lnTo>
                  <a:pt x="211608" y="225010"/>
                </a:lnTo>
                <a:lnTo>
                  <a:pt x="213111" y="232685"/>
                </a:lnTo>
                <a:lnTo>
                  <a:pt x="215416" y="237018"/>
                </a:lnTo>
                <a:lnTo>
                  <a:pt x="218857" y="241812"/>
                </a:lnTo>
                <a:lnTo>
                  <a:pt x="228968" y="254091"/>
                </a:lnTo>
                <a:lnTo>
                  <a:pt x="232891" y="258310"/>
                </a:lnTo>
                <a:lnTo>
                  <a:pt x="240030" y="2656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6"/>
          <p:cNvSpPr/>
          <p:nvPr/>
        </p:nvSpPr>
        <p:spPr>
          <a:xfrm>
            <a:off x="8266747" y="2717526"/>
            <a:ext cx="420054" cy="239802"/>
          </a:xfrm>
          <a:custGeom>
            <a:avLst/>
            <a:gdLst/>
            <a:ahLst/>
            <a:cxnLst/>
            <a:rect l="0" t="0" r="0" b="0"/>
            <a:pathLst>
              <a:path w="420054" h="239802">
                <a:moveTo>
                  <a:pt x="0" y="145688"/>
                </a:moveTo>
                <a:lnTo>
                  <a:pt x="0" y="150240"/>
                </a:lnTo>
                <a:lnTo>
                  <a:pt x="1906" y="151580"/>
                </a:lnTo>
                <a:lnTo>
                  <a:pt x="9102" y="153069"/>
                </a:lnTo>
                <a:lnTo>
                  <a:pt x="19312" y="153908"/>
                </a:lnTo>
                <a:lnTo>
                  <a:pt x="27951" y="151564"/>
                </a:lnTo>
                <a:lnTo>
                  <a:pt x="38140" y="148300"/>
                </a:lnTo>
                <a:lnTo>
                  <a:pt x="49019" y="146849"/>
                </a:lnTo>
                <a:lnTo>
                  <a:pt x="60203" y="143665"/>
                </a:lnTo>
                <a:lnTo>
                  <a:pt x="65853" y="141482"/>
                </a:lnTo>
                <a:lnTo>
                  <a:pt x="71525" y="138121"/>
                </a:lnTo>
                <a:lnTo>
                  <a:pt x="77211" y="133976"/>
                </a:lnTo>
                <a:lnTo>
                  <a:pt x="82907" y="129308"/>
                </a:lnTo>
                <a:lnTo>
                  <a:pt x="92419" y="123338"/>
                </a:lnTo>
                <a:lnTo>
                  <a:pt x="104476" y="116501"/>
                </a:lnTo>
                <a:lnTo>
                  <a:pt x="118228" y="109085"/>
                </a:lnTo>
                <a:lnTo>
                  <a:pt x="129301" y="102236"/>
                </a:lnTo>
                <a:lnTo>
                  <a:pt x="138588" y="95765"/>
                </a:lnTo>
                <a:lnTo>
                  <a:pt x="146685" y="89546"/>
                </a:lnTo>
                <a:lnTo>
                  <a:pt x="153987" y="84448"/>
                </a:lnTo>
                <a:lnTo>
                  <a:pt x="160761" y="80096"/>
                </a:lnTo>
                <a:lnTo>
                  <a:pt x="173367" y="72722"/>
                </a:lnTo>
                <a:lnTo>
                  <a:pt x="185320" y="66269"/>
                </a:lnTo>
                <a:lnTo>
                  <a:pt x="190222" y="62262"/>
                </a:lnTo>
                <a:lnTo>
                  <a:pt x="194441" y="57686"/>
                </a:lnTo>
                <a:lnTo>
                  <a:pt x="198208" y="52730"/>
                </a:lnTo>
                <a:lnTo>
                  <a:pt x="200719" y="48474"/>
                </a:lnTo>
                <a:lnTo>
                  <a:pt x="203508" y="41205"/>
                </a:lnTo>
                <a:lnTo>
                  <a:pt x="207289" y="34799"/>
                </a:lnTo>
                <a:lnTo>
                  <a:pt x="209630" y="31757"/>
                </a:lnTo>
                <a:lnTo>
                  <a:pt x="212231" y="25837"/>
                </a:lnTo>
                <a:lnTo>
                  <a:pt x="212925" y="22925"/>
                </a:lnTo>
                <a:lnTo>
                  <a:pt x="212435" y="20031"/>
                </a:lnTo>
                <a:lnTo>
                  <a:pt x="209351" y="14276"/>
                </a:lnTo>
                <a:lnTo>
                  <a:pt x="207345" y="8543"/>
                </a:lnTo>
                <a:lnTo>
                  <a:pt x="206810" y="5681"/>
                </a:lnTo>
                <a:lnTo>
                  <a:pt x="204548" y="3773"/>
                </a:lnTo>
                <a:lnTo>
                  <a:pt x="201136" y="2500"/>
                </a:lnTo>
                <a:lnTo>
                  <a:pt x="189771" y="710"/>
                </a:lnTo>
                <a:lnTo>
                  <a:pt x="177832" y="180"/>
                </a:lnTo>
                <a:lnTo>
                  <a:pt x="156730" y="0"/>
                </a:lnTo>
                <a:lnTo>
                  <a:pt x="145540" y="2516"/>
                </a:lnTo>
                <a:lnTo>
                  <a:pt x="139889" y="4520"/>
                </a:lnTo>
                <a:lnTo>
                  <a:pt x="133264" y="8714"/>
                </a:lnTo>
                <a:lnTo>
                  <a:pt x="125991" y="14367"/>
                </a:lnTo>
                <a:lnTo>
                  <a:pt x="118284" y="20993"/>
                </a:lnTo>
                <a:lnTo>
                  <a:pt x="111240" y="26363"/>
                </a:lnTo>
                <a:lnTo>
                  <a:pt x="104641" y="30896"/>
                </a:lnTo>
                <a:lnTo>
                  <a:pt x="98335" y="34870"/>
                </a:lnTo>
                <a:lnTo>
                  <a:pt x="92227" y="41330"/>
                </a:lnTo>
                <a:lnTo>
                  <a:pt x="86250" y="49446"/>
                </a:lnTo>
                <a:lnTo>
                  <a:pt x="80360" y="58667"/>
                </a:lnTo>
                <a:lnTo>
                  <a:pt x="75481" y="66719"/>
                </a:lnTo>
                <a:lnTo>
                  <a:pt x="71275" y="73992"/>
                </a:lnTo>
                <a:lnTo>
                  <a:pt x="67520" y="80746"/>
                </a:lnTo>
                <a:lnTo>
                  <a:pt x="65016" y="88106"/>
                </a:lnTo>
                <a:lnTo>
                  <a:pt x="63346" y="95870"/>
                </a:lnTo>
                <a:lnTo>
                  <a:pt x="62233" y="103904"/>
                </a:lnTo>
                <a:lnTo>
                  <a:pt x="61491" y="111165"/>
                </a:lnTo>
                <a:lnTo>
                  <a:pt x="60996" y="117910"/>
                </a:lnTo>
                <a:lnTo>
                  <a:pt x="60667" y="124312"/>
                </a:lnTo>
                <a:lnTo>
                  <a:pt x="61399" y="130485"/>
                </a:lnTo>
                <a:lnTo>
                  <a:pt x="62840" y="136505"/>
                </a:lnTo>
                <a:lnTo>
                  <a:pt x="64754" y="142424"/>
                </a:lnTo>
                <a:lnTo>
                  <a:pt x="67934" y="150180"/>
                </a:lnTo>
                <a:lnTo>
                  <a:pt x="71960" y="159160"/>
                </a:lnTo>
                <a:lnTo>
                  <a:pt x="76548" y="168957"/>
                </a:lnTo>
                <a:lnTo>
                  <a:pt x="81512" y="177393"/>
                </a:lnTo>
                <a:lnTo>
                  <a:pt x="86726" y="184923"/>
                </a:lnTo>
                <a:lnTo>
                  <a:pt x="92108" y="191847"/>
                </a:lnTo>
                <a:lnTo>
                  <a:pt x="97600" y="197416"/>
                </a:lnTo>
                <a:lnTo>
                  <a:pt x="103167" y="202081"/>
                </a:lnTo>
                <a:lnTo>
                  <a:pt x="108782" y="206143"/>
                </a:lnTo>
                <a:lnTo>
                  <a:pt x="130339" y="220963"/>
                </a:lnTo>
                <a:lnTo>
                  <a:pt x="137376" y="225399"/>
                </a:lnTo>
                <a:lnTo>
                  <a:pt x="150273" y="232868"/>
                </a:lnTo>
                <a:lnTo>
                  <a:pt x="157332" y="235241"/>
                </a:lnTo>
                <a:lnTo>
                  <a:pt x="164896" y="236822"/>
                </a:lnTo>
                <a:lnTo>
                  <a:pt x="172795" y="237877"/>
                </a:lnTo>
                <a:lnTo>
                  <a:pt x="179967" y="238580"/>
                </a:lnTo>
                <a:lnTo>
                  <a:pt x="193015" y="239361"/>
                </a:lnTo>
                <a:lnTo>
                  <a:pt x="207704" y="239708"/>
                </a:lnTo>
                <a:lnTo>
                  <a:pt x="215622" y="239801"/>
                </a:lnTo>
                <a:lnTo>
                  <a:pt x="223758" y="238910"/>
                </a:lnTo>
                <a:lnTo>
                  <a:pt x="232039" y="237364"/>
                </a:lnTo>
                <a:lnTo>
                  <a:pt x="240419" y="235380"/>
                </a:lnTo>
                <a:lnTo>
                  <a:pt x="248861" y="233106"/>
                </a:lnTo>
                <a:lnTo>
                  <a:pt x="265863" y="228038"/>
                </a:lnTo>
                <a:lnTo>
                  <a:pt x="273444" y="224401"/>
                </a:lnTo>
                <a:lnTo>
                  <a:pt x="280404" y="220071"/>
                </a:lnTo>
                <a:lnTo>
                  <a:pt x="286948" y="215279"/>
                </a:lnTo>
                <a:lnTo>
                  <a:pt x="301840" y="204875"/>
                </a:lnTo>
                <a:lnTo>
                  <a:pt x="382294" y="150881"/>
                </a:lnTo>
                <a:lnTo>
                  <a:pt x="390117" y="145340"/>
                </a:lnTo>
                <a:lnTo>
                  <a:pt x="396286" y="140694"/>
                </a:lnTo>
                <a:lnTo>
                  <a:pt x="420053" y="1285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7"/>
          <p:cNvSpPr/>
          <p:nvPr/>
        </p:nvSpPr>
        <p:spPr>
          <a:xfrm>
            <a:off x="7383780" y="2786062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25718"/>
                </a:moveTo>
                <a:lnTo>
                  <a:pt x="9101" y="21167"/>
                </a:lnTo>
                <a:lnTo>
                  <a:pt x="12735" y="19826"/>
                </a:lnTo>
                <a:lnTo>
                  <a:pt x="16110" y="18932"/>
                </a:lnTo>
                <a:lnTo>
                  <a:pt x="19312" y="18337"/>
                </a:lnTo>
                <a:lnTo>
                  <a:pt x="21447" y="16987"/>
                </a:lnTo>
                <a:lnTo>
                  <a:pt x="22871" y="15135"/>
                </a:lnTo>
                <a:lnTo>
                  <a:pt x="23819" y="12947"/>
                </a:lnTo>
                <a:lnTo>
                  <a:pt x="26357" y="11489"/>
                </a:lnTo>
                <a:lnTo>
                  <a:pt x="29954" y="10517"/>
                </a:lnTo>
                <a:lnTo>
                  <a:pt x="54278" y="6609"/>
                </a:lnTo>
                <a:lnTo>
                  <a:pt x="67617" y="4406"/>
                </a:lnTo>
                <a:lnTo>
                  <a:pt x="77463" y="2937"/>
                </a:lnTo>
                <a:lnTo>
                  <a:pt x="84979" y="1958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8"/>
          <p:cNvSpPr/>
          <p:nvPr/>
        </p:nvSpPr>
        <p:spPr>
          <a:xfrm>
            <a:off x="6878002" y="4560570"/>
            <a:ext cx="25718" cy="231458"/>
          </a:xfrm>
          <a:custGeom>
            <a:avLst/>
            <a:gdLst/>
            <a:ahLst/>
            <a:cxnLst/>
            <a:rect l="0" t="0" r="0" b="0"/>
            <a:pathLst>
              <a:path w="25718" h="231458">
                <a:moveTo>
                  <a:pt x="0" y="0"/>
                </a:moveTo>
                <a:lnTo>
                  <a:pt x="0" y="30135"/>
                </a:lnTo>
                <a:lnTo>
                  <a:pt x="953" y="39139"/>
                </a:lnTo>
                <a:lnTo>
                  <a:pt x="2540" y="47048"/>
                </a:lnTo>
                <a:lnTo>
                  <a:pt x="4551" y="54225"/>
                </a:lnTo>
                <a:lnTo>
                  <a:pt x="5891" y="62820"/>
                </a:lnTo>
                <a:lnTo>
                  <a:pt x="6785" y="72360"/>
                </a:lnTo>
                <a:lnTo>
                  <a:pt x="7381" y="82530"/>
                </a:lnTo>
                <a:lnTo>
                  <a:pt x="8731" y="94072"/>
                </a:lnTo>
                <a:lnTo>
                  <a:pt x="10583" y="106530"/>
                </a:lnTo>
                <a:lnTo>
                  <a:pt x="20400" y="165293"/>
                </a:lnTo>
                <a:lnTo>
                  <a:pt x="22172" y="179728"/>
                </a:lnTo>
                <a:lnTo>
                  <a:pt x="23354" y="193161"/>
                </a:lnTo>
                <a:lnTo>
                  <a:pt x="25717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9"/>
          <p:cNvSpPr/>
          <p:nvPr/>
        </p:nvSpPr>
        <p:spPr>
          <a:xfrm>
            <a:off x="6895147" y="4474845"/>
            <a:ext cx="25719" cy="25718"/>
          </a:xfrm>
          <a:custGeom>
            <a:avLst/>
            <a:gdLst/>
            <a:ahLst/>
            <a:cxnLst/>
            <a:rect l="0" t="0" r="0" b="0"/>
            <a:pathLst>
              <a:path w="25719" h="25718">
                <a:moveTo>
                  <a:pt x="0" y="25717"/>
                </a:moveTo>
                <a:lnTo>
                  <a:pt x="9102" y="12065"/>
                </a:lnTo>
                <a:lnTo>
                  <a:pt x="13687" y="7090"/>
                </a:lnTo>
                <a:lnTo>
                  <a:pt x="18651" y="2822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0"/>
          <p:cNvSpPr/>
          <p:nvPr/>
        </p:nvSpPr>
        <p:spPr>
          <a:xfrm>
            <a:off x="6998017" y="4543547"/>
            <a:ext cx="205597" cy="161060"/>
          </a:xfrm>
          <a:custGeom>
            <a:avLst/>
            <a:gdLst/>
            <a:ahLst/>
            <a:cxnLst/>
            <a:rect l="0" t="0" r="0" b="0"/>
            <a:pathLst>
              <a:path w="205597" h="161060">
                <a:moveTo>
                  <a:pt x="188595" y="25595"/>
                </a:moveTo>
                <a:lnTo>
                  <a:pt x="184044" y="16494"/>
                </a:lnTo>
                <a:lnTo>
                  <a:pt x="181751" y="13812"/>
                </a:lnTo>
                <a:lnTo>
                  <a:pt x="179270" y="12025"/>
                </a:lnTo>
                <a:lnTo>
                  <a:pt x="176663" y="10833"/>
                </a:lnTo>
                <a:lnTo>
                  <a:pt x="174926" y="9086"/>
                </a:lnTo>
                <a:lnTo>
                  <a:pt x="173767" y="6969"/>
                </a:lnTo>
                <a:lnTo>
                  <a:pt x="172994" y="4606"/>
                </a:lnTo>
                <a:lnTo>
                  <a:pt x="170574" y="3030"/>
                </a:lnTo>
                <a:lnTo>
                  <a:pt x="167057" y="1979"/>
                </a:lnTo>
                <a:lnTo>
                  <a:pt x="162807" y="1278"/>
                </a:lnTo>
                <a:lnTo>
                  <a:pt x="159020" y="812"/>
                </a:lnTo>
                <a:lnTo>
                  <a:pt x="155544" y="500"/>
                </a:lnTo>
                <a:lnTo>
                  <a:pt x="152273" y="293"/>
                </a:lnTo>
                <a:lnTo>
                  <a:pt x="141020" y="62"/>
                </a:lnTo>
                <a:lnTo>
                  <a:pt x="134018" y="0"/>
                </a:lnTo>
                <a:lnTo>
                  <a:pt x="126493" y="912"/>
                </a:lnTo>
                <a:lnTo>
                  <a:pt x="118619" y="2472"/>
                </a:lnTo>
                <a:lnTo>
                  <a:pt x="110511" y="4465"/>
                </a:lnTo>
                <a:lnTo>
                  <a:pt x="104154" y="5793"/>
                </a:lnTo>
                <a:lnTo>
                  <a:pt x="98964" y="6679"/>
                </a:lnTo>
                <a:lnTo>
                  <a:pt x="94551" y="7269"/>
                </a:lnTo>
                <a:lnTo>
                  <a:pt x="90656" y="8615"/>
                </a:lnTo>
                <a:lnTo>
                  <a:pt x="87108" y="10466"/>
                </a:lnTo>
                <a:lnTo>
                  <a:pt x="83790" y="12651"/>
                </a:lnTo>
                <a:lnTo>
                  <a:pt x="77563" y="15080"/>
                </a:lnTo>
                <a:lnTo>
                  <a:pt x="74569" y="15728"/>
                </a:lnTo>
                <a:lnTo>
                  <a:pt x="68702" y="18987"/>
                </a:lnTo>
                <a:lnTo>
                  <a:pt x="65804" y="21190"/>
                </a:lnTo>
                <a:lnTo>
                  <a:pt x="60044" y="23637"/>
                </a:lnTo>
                <a:lnTo>
                  <a:pt x="53136" y="25209"/>
                </a:lnTo>
                <a:lnTo>
                  <a:pt x="52569" y="26290"/>
                </a:lnTo>
                <a:lnTo>
                  <a:pt x="51940" y="30031"/>
                </a:lnTo>
                <a:lnTo>
                  <a:pt x="51659" y="34869"/>
                </a:lnTo>
                <a:lnTo>
                  <a:pt x="51479" y="41185"/>
                </a:lnTo>
                <a:lnTo>
                  <a:pt x="53995" y="44589"/>
                </a:lnTo>
                <a:lnTo>
                  <a:pt x="55999" y="46831"/>
                </a:lnTo>
                <a:lnTo>
                  <a:pt x="59240" y="49277"/>
                </a:lnTo>
                <a:lnTo>
                  <a:pt x="63306" y="51860"/>
                </a:lnTo>
                <a:lnTo>
                  <a:pt x="67921" y="54535"/>
                </a:lnTo>
                <a:lnTo>
                  <a:pt x="71951" y="56319"/>
                </a:lnTo>
                <a:lnTo>
                  <a:pt x="75590" y="57508"/>
                </a:lnTo>
                <a:lnTo>
                  <a:pt x="78968" y="58300"/>
                </a:lnTo>
                <a:lnTo>
                  <a:pt x="85262" y="59181"/>
                </a:lnTo>
                <a:lnTo>
                  <a:pt x="88274" y="59415"/>
                </a:lnTo>
                <a:lnTo>
                  <a:pt x="93139" y="60525"/>
                </a:lnTo>
                <a:lnTo>
                  <a:pt x="99241" y="62217"/>
                </a:lnTo>
                <a:lnTo>
                  <a:pt x="106165" y="64297"/>
                </a:lnTo>
                <a:lnTo>
                  <a:pt x="111735" y="65684"/>
                </a:lnTo>
                <a:lnTo>
                  <a:pt x="116399" y="66609"/>
                </a:lnTo>
                <a:lnTo>
                  <a:pt x="120463" y="67225"/>
                </a:lnTo>
                <a:lnTo>
                  <a:pt x="125076" y="67636"/>
                </a:lnTo>
                <a:lnTo>
                  <a:pt x="130056" y="67910"/>
                </a:lnTo>
                <a:lnTo>
                  <a:pt x="135282" y="68092"/>
                </a:lnTo>
                <a:lnTo>
                  <a:pt x="141623" y="69167"/>
                </a:lnTo>
                <a:lnTo>
                  <a:pt x="148708" y="70835"/>
                </a:lnTo>
                <a:lnTo>
                  <a:pt x="156289" y="72900"/>
                </a:lnTo>
                <a:lnTo>
                  <a:pt x="163248" y="74277"/>
                </a:lnTo>
                <a:lnTo>
                  <a:pt x="169792" y="75195"/>
                </a:lnTo>
                <a:lnTo>
                  <a:pt x="176059" y="75806"/>
                </a:lnTo>
                <a:lnTo>
                  <a:pt x="180238" y="77167"/>
                </a:lnTo>
                <a:lnTo>
                  <a:pt x="183024" y="79026"/>
                </a:lnTo>
                <a:lnTo>
                  <a:pt x="184880" y="81219"/>
                </a:lnTo>
                <a:lnTo>
                  <a:pt x="187071" y="82680"/>
                </a:lnTo>
                <a:lnTo>
                  <a:pt x="192045" y="84303"/>
                </a:lnTo>
                <a:lnTo>
                  <a:pt x="197431" y="87565"/>
                </a:lnTo>
                <a:lnTo>
                  <a:pt x="204099" y="92869"/>
                </a:lnTo>
                <a:lnTo>
                  <a:pt x="204646" y="94257"/>
                </a:lnTo>
                <a:lnTo>
                  <a:pt x="205254" y="98339"/>
                </a:lnTo>
                <a:lnTo>
                  <a:pt x="205416" y="101714"/>
                </a:lnTo>
                <a:lnTo>
                  <a:pt x="205596" y="110543"/>
                </a:lnTo>
                <a:lnTo>
                  <a:pt x="204692" y="114612"/>
                </a:lnTo>
                <a:lnTo>
                  <a:pt x="203137" y="118277"/>
                </a:lnTo>
                <a:lnTo>
                  <a:pt x="201147" y="121673"/>
                </a:lnTo>
                <a:lnTo>
                  <a:pt x="198868" y="124890"/>
                </a:lnTo>
                <a:lnTo>
                  <a:pt x="196396" y="127986"/>
                </a:lnTo>
                <a:lnTo>
                  <a:pt x="193796" y="131004"/>
                </a:lnTo>
                <a:lnTo>
                  <a:pt x="190158" y="133967"/>
                </a:lnTo>
                <a:lnTo>
                  <a:pt x="185827" y="136896"/>
                </a:lnTo>
                <a:lnTo>
                  <a:pt x="181034" y="139801"/>
                </a:lnTo>
                <a:lnTo>
                  <a:pt x="174983" y="142689"/>
                </a:lnTo>
                <a:lnTo>
                  <a:pt x="168090" y="145568"/>
                </a:lnTo>
                <a:lnTo>
                  <a:pt x="160638" y="148440"/>
                </a:lnTo>
                <a:lnTo>
                  <a:pt x="144737" y="154170"/>
                </a:lnTo>
                <a:lnTo>
                  <a:pt x="136497" y="157031"/>
                </a:lnTo>
                <a:lnTo>
                  <a:pt x="129098" y="158940"/>
                </a:lnTo>
                <a:lnTo>
                  <a:pt x="122260" y="160212"/>
                </a:lnTo>
                <a:lnTo>
                  <a:pt x="115797" y="161059"/>
                </a:lnTo>
                <a:lnTo>
                  <a:pt x="107678" y="160672"/>
                </a:lnTo>
                <a:lnTo>
                  <a:pt x="98456" y="159462"/>
                </a:lnTo>
                <a:lnTo>
                  <a:pt x="88497" y="157702"/>
                </a:lnTo>
                <a:lnTo>
                  <a:pt x="78048" y="156529"/>
                </a:lnTo>
                <a:lnTo>
                  <a:pt x="67272" y="155747"/>
                </a:lnTo>
                <a:lnTo>
                  <a:pt x="56278" y="155225"/>
                </a:lnTo>
                <a:lnTo>
                  <a:pt x="46091" y="153925"/>
                </a:lnTo>
                <a:lnTo>
                  <a:pt x="0" y="145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1"/>
          <p:cNvSpPr/>
          <p:nvPr/>
        </p:nvSpPr>
        <p:spPr>
          <a:xfrm>
            <a:off x="7294826" y="4551997"/>
            <a:ext cx="147268" cy="145570"/>
          </a:xfrm>
          <a:custGeom>
            <a:avLst/>
            <a:gdLst/>
            <a:ahLst/>
            <a:cxnLst/>
            <a:rect l="0" t="0" r="0" b="0"/>
            <a:pathLst>
              <a:path w="147268" h="145570">
                <a:moveTo>
                  <a:pt x="71808" y="17145"/>
                </a:moveTo>
                <a:lnTo>
                  <a:pt x="62707" y="12594"/>
                </a:lnTo>
                <a:lnTo>
                  <a:pt x="59073" y="11253"/>
                </a:lnTo>
                <a:lnTo>
                  <a:pt x="55698" y="10360"/>
                </a:lnTo>
                <a:lnTo>
                  <a:pt x="52496" y="9764"/>
                </a:lnTo>
                <a:lnTo>
                  <a:pt x="48456" y="10320"/>
                </a:lnTo>
                <a:lnTo>
                  <a:pt x="43858" y="11642"/>
                </a:lnTo>
                <a:lnTo>
                  <a:pt x="38887" y="13477"/>
                </a:lnTo>
                <a:lnTo>
                  <a:pt x="34621" y="14700"/>
                </a:lnTo>
                <a:lnTo>
                  <a:pt x="30824" y="15515"/>
                </a:lnTo>
                <a:lnTo>
                  <a:pt x="27341" y="16058"/>
                </a:lnTo>
                <a:lnTo>
                  <a:pt x="25018" y="17373"/>
                </a:lnTo>
                <a:lnTo>
                  <a:pt x="23470" y="19202"/>
                </a:lnTo>
                <a:lnTo>
                  <a:pt x="22438" y="21374"/>
                </a:lnTo>
                <a:lnTo>
                  <a:pt x="19845" y="23774"/>
                </a:lnTo>
                <a:lnTo>
                  <a:pt x="16211" y="26327"/>
                </a:lnTo>
                <a:lnTo>
                  <a:pt x="11883" y="28981"/>
                </a:lnTo>
                <a:lnTo>
                  <a:pt x="8046" y="33609"/>
                </a:lnTo>
                <a:lnTo>
                  <a:pt x="4536" y="39551"/>
                </a:lnTo>
                <a:lnTo>
                  <a:pt x="1242" y="46370"/>
                </a:lnTo>
                <a:lnTo>
                  <a:pt x="0" y="54726"/>
                </a:lnTo>
                <a:lnTo>
                  <a:pt x="124" y="64106"/>
                </a:lnTo>
                <a:lnTo>
                  <a:pt x="1158" y="74170"/>
                </a:lnTo>
                <a:lnTo>
                  <a:pt x="2801" y="82785"/>
                </a:lnTo>
                <a:lnTo>
                  <a:pt x="4848" y="90432"/>
                </a:lnTo>
                <a:lnTo>
                  <a:pt x="7167" y="97436"/>
                </a:lnTo>
                <a:lnTo>
                  <a:pt x="10617" y="104010"/>
                </a:lnTo>
                <a:lnTo>
                  <a:pt x="14821" y="110297"/>
                </a:lnTo>
                <a:lnTo>
                  <a:pt x="19529" y="116394"/>
                </a:lnTo>
                <a:lnTo>
                  <a:pt x="24573" y="121411"/>
                </a:lnTo>
                <a:lnTo>
                  <a:pt x="29841" y="125708"/>
                </a:lnTo>
                <a:lnTo>
                  <a:pt x="35258" y="129526"/>
                </a:lnTo>
                <a:lnTo>
                  <a:pt x="39821" y="133023"/>
                </a:lnTo>
                <a:lnTo>
                  <a:pt x="43816" y="136307"/>
                </a:lnTo>
                <a:lnTo>
                  <a:pt x="47432" y="139449"/>
                </a:lnTo>
                <a:lnTo>
                  <a:pt x="50795" y="141544"/>
                </a:lnTo>
                <a:lnTo>
                  <a:pt x="53989" y="142940"/>
                </a:lnTo>
                <a:lnTo>
                  <a:pt x="57071" y="143871"/>
                </a:lnTo>
                <a:lnTo>
                  <a:pt x="60079" y="144491"/>
                </a:lnTo>
                <a:lnTo>
                  <a:pt x="63036" y="144905"/>
                </a:lnTo>
                <a:lnTo>
                  <a:pt x="65961" y="145181"/>
                </a:lnTo>
                <a:lnTo>
                  <a:pt x="70767" y="145365"/>
                </a:lnTo>
                <a:lnTo>
                  <a:pt x="83729" y="145569"/>
                </a:lnTo>
                <a:lnTo>
                  <a:pt x="89280" y="144671"/>
                </a:lnTo>
                <a:lnTo>
                  <a:pt x="93934" y="143120"/>
                </a:lnTo>
                <a:lnTo>
                  <a:pt x="97989" y="141133"/>
                </a:lnTo>
                <a:lnTo>
                  <a:pt x="101645" y="138856"/>
                </a:lnTo>
                <a:lnTo>
                  <a:pt x="105034" y="136386"/>
                </a:lnTo>
                <a:lnTo>
                  <a:pt x="108247" y="133787"/>
                </a:lnTo>
                <a:lnTo>
                  <a:pt x="111341" y="131101"/>
                </a:lnTo>
                <a:lnTo>
                  <a:pt x="114356" y="128358"/>
                </a:lnTo>
                <a:lnTo>
                  <a:pt x="120246" y="122771"/>
                </a:lnTo>
                <a:lnTo>
                  <a:pt x="134655" y="108572"/>
                </a:lnTo>
                <a:lnTo>
                  <a:pt x="137518" y="103814"/>
                </a:lnTo>
                <a:lnTo>
                  <a:pt x="140380" y="97784"/>
                </a:lnTo>
                <a:lnTo>
                  <a:pt x="143240" y="90907"/>
                </a:lnTo>
                <a:lnTo>
                  <a:pt x="145147" y="84418"/>
                </a:lnTo>
                <a:lnTo>
                  <a:pt x="146419" y="78186"/>
                </a:lnTo>
                <a:lnTo>
                  <a:pt x="147267" y="72126"/>
                </a:lnTo>
                <a:lnTo>
                  <a:pt x="146879" y="64277"/>
                </a:lnTo>
                <a:lnTo>
                  <a:pt x="145668" y="55234"/>
                </a:lnTo>
                <a:lnTo>
                  <a:pt x="143909" y="45395"/>
                </a:lnTo>
                <a:lnTo>
                  <a:pt x="141782" y="37883"/>
                </a:lnTo>
                <a:lnTo>
                  <a:pt x="139414" y="31923"/>
                </a:lnTo>
                <a:lnTo>
                  <a:pt x="136881" y="26997"/>
                </a:lnTo>
                <a:lnTo>
                  <a:pt x="134240" y="23713"/>
                </a:lnTo>
                <a:lnTo>
                  <a:pt x="131527" y="21524"/>
                </a:lnTo>
                <a:lnTo>
                  <a:pt x="128765" y="20064"/>
                </a:lnTo>
                <a:lnTo>
                  <a:pt x="125972" y="18139"/>
                </a:lnTo>
                <a:lnTo>
                  <a:pt x="123158" y="15902"/>
                </a:lnTo>
                <a:lnTo>
                  <a:pt x="120329" y="13459"/>
                </a:lnTo>
                <a:lnTo>
                  <a:pt x="117491" y="11830"/>
                </a:lnTo>
                <a:lnTo>
                  <a:pt x="114646" y="10745"/>
                </a:lnTo>
                <a:lnTo>
                  <a:pt x="98471" y="6677"/>
                </a:lnTo>
                <a:lnTo>
                  <a:pt x="6323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2"/>
          <p:cNvSpPr/>
          <p:nvPr/>
        </p:nvSpPr>
        <p:spPr>
          <a:xfrm>
            <a:off x="7486650" y="4518060"/>
            <a:ext cx="195411" cy="196768"/>
          </a:xfrm>
          <a:custGeom>
            <a:avLst/>
            <a:gdLst/>
            <a:ahLst/>
            <a:cxnLst/>
            <a:rect l="0" t="0" r="0" b="0"/>
            <a:pathLst>
              <a:path w="195411" h="196768">
                <a:moveTo>
                  <a:pt x="188594" y="8219"/>
                </a:moveTo>
                <a:lnTo>
                  <a:pt x="184043" y="3669"/>
                </a:lnTo>
                <a:lnTo>
                  <a:pt x="181750" y="2328"/>
                </a:lnTo>
                <a:lnTo>
                  <a:pt x="176663" y="838"/>
                </a:lnTo>
                <a:lnTo>
                  <a:pt x="171226" y="177"/>
                </a:lnTo>
                <a:lnTo>
                  <a:pt x="168443" y="0"/>
                </a:lnTo>
                <a:lnTo>
                  <a:pt x="165635" y="835"/>
                </a:lnTo>
                <a:lnTo>
                  <a:pt x="159976" y="4303"/>
                </a:lnTo>
                <a:lnTo>
                  <a:pt x="142333" y="16161"/>
                </a:lnTo>
                <a:lnTo>
                  <a:pt x="121997" y="28894"/>
                </a:lnTo>
                <a:lnTo>
                  <a:pt x="109905" y="36290"/>
                </a:lnTo>
                <a:lnTo>
                  <a:pt x="99940" y="42173"/>
                </a:lnTo>
                <a:lnTo>
                  <a:pt x="83788" y="51250"/>
                </a:lnTo>
                <a:lnTo>
                  <a:pt x="77766" y="55004"/>
                </a:lnTo>
                <a:lnTo>
                  <a:pt x="72799" y="58459"/>
                </a:lnTo>
                <a:lnTo>
                  <a:pt x="68535" y="61715"/>
                </a:lnTo>
                <a:lnTo>
                  <a:pt x="64740" y="64838"/>
                </a:lnTo>
                <a:lnTo>
                  <a:pt x="61258" y="67873"/>
                </a:lnTo>
                <a:lnTo>
                  <a:pt x="53375" y="75036"/>
                </a:lnTo>
                <a:lnTo>
                  <a:pt x="52728" y="76577"/>
                </a:lnTo>
                <a:lnTo>
                  <a:pt x="52010" y="80828"/>
                </a:lnTo>
                <a:lnTo>
                  <a:pt x="51690" y="85893"/>
                </a:lnTo>
                <a:lnTo>
                  <a:pt x="51605" y="88577"/>
                </a:lnTo>
                <a:lnTo>
                  <a:pt x="52501" y="90366"/>
                </a:lnTo>
                <a:lnTo>
                  <a:pt x="54050" y="91559"/>
                </a:lnTo>
                <a:lnTo>
                  <a:pt x="56036" y="92354"/>
                </a:lnTo>
                <a:lnTo>
                  <a:pt x="60782" y="93238"/>
                </a:lnTo>
                <a:lnTo>
                  <a:pt x="63382" y="93473"/>
                </a:lnTo>
                <a:lnTo>
                  <a:pt x="69877" y="94583"/>
                </a:lnTo>
                <a:lnTo>
                  <a:pt x="89794" y="98356"/>
                </a:lnTo>
                <a:lnTo>
                  <a:pt x="98915" y="99743"/>
                </a:lnTo>
                <a:lnTo>
                  <a:pt x="106901" y="100668"/>
                </a:lnTo>
                <a:lnTo>
                  <a:pt x="119901" y="101695"/>
                </a:lnTo>
                <a:lnTo>
                  <a:pt x="128854" y="102152"/>
                </a:lnTo>
                <a:lnTo>
                  <a:pt x="136008" y="102355"/>
                </a:lnTo>
                <a:lnTo>
                  <a:pt x="139249" y="102409"/>
                </a:lnTo>
                <a:lnTo>
                  <a:pt x="144268" y="103398"/>
                </a:lnTo>
                <a:lnTo>
                  <a:pt x="150471" y="105009"/>
                </a:lnTo>
                <a:lnTo>
                  <a:pt x="157464" y="107036"/>
                </a:lnTo>
                <a:lnTo>
                  <a:pt x="163079" y="109339"/>
                </a:lnTo>
                <a:lnTo>
                  <a:pt x="167774" y="111828"/>
                </a:lnTo>
                <a:lnTo>
                  <a:pt x="171856" y="114439"/>
                </a:lnTo>
                <a:lnTo>
                  <a:pt x="175531" y="117133"/>
                </a:lnTo>
                <a:lnTo>
                  <a:pt x="178934" y="119881"/>
                </a:lnTo>
                <a:lnTo>
                  <a:pt x="182153" y="122666"/>
                </a:lnTo>
                <a:lnTo>
                  <a:pt x="185253" y="125475"/>
                </a:lnTo>
                <a:lnTo>
                  <a:pt x="191237" y="131135"/>
                </a:lnTo>
                <a:lnTo>
                  <a:pt x="193213" y="133978"/>
                </a:lnTo>
                <a:lnTo>
                  <a:pt x="195410" y="139678"/>
                </a:lnTo>
                <a:lnTo>
                  <a:pt x="194091" y="143483"/>
                </a:lnTo>
                <a:lnTo>
                  <a:pt x="191306" y="147926"/>
                </a:lnTo>
                <a:lnTo>
                  <a:pt x="187545" y="152792"/>
                </a:lnTo>
                <a:lnTo>
                  <a:pt x="184085" y="157941"/>
                </a:lnTo>
                <a:lnTo>
                  <a:pt x="180826" y="163279"/>
                </a:lnTo>
                <a:lnTo>
                  <a:pt x="177700" y="168743"/>
                </a:lnTo>
                <a:lnTo>
                  <a:pt x="174664" y="173338"/>
                </a:lnTo>
                <a:lnTo>
                  <a:pt x="171687" y="177353"/>
                </a:lnTo>
                <a:lnTo>
                  <a:pt x="168750" y="180983"/>
                </a:lnTo>
                <a:lnTo>
                  <a:pt x="164888" y="184355"/>
                </a:lnTo>
                <a:lnTo>
                  <a:pt x="160408" y="187556"/>
                </a:lnTo>
                <a:lnTo>
                  <a:pt x="155516" y="190642"/>
                </a:lnTo>
                <a:lnTo>
                  <a:pt x="150349" y="192699"/>
                </a:lnTo>
                <a:lnTo>
                  <a:pt x="145001" y="194071"/>
                </a:lnTo>
                <a:lnTo>
                  <a:pt x="139529" y="194986"/>
                </a:lnTo>
                <a:lnTo>
                  <a:pt x="133025" y="195596"/>
                </a:lnTo>
                <a:lnTo>
                  <a:pt x="125830" y="196001"/>
                </a:lnTo>
                <a:lnTo>
                  <a:pt x="118177" y="196273"/>
                </a:lnTo>
                <a:lnTo>
                  <a:pt x="89201" y="196654"/>
                </a:lnTo>
                <a:lnTo>
                  <a:pt x="61038" y="196767"/>
                </a:lnTo>
                <a:lnTo>
                  <a:pt x="54026" y="195830"/>
                </a:lnTo>
                <a:lnTo>
                  <a:pt x="48400" y="194253"/>
                </a:lnTo>
                <a:lnTo>
                  <a:pt x="43697" y="192249"/>
                </a:lnTo>
                <a:lnTo>
                  <a:pt x="38656" y="190914"/>
                </a:lnTo>
                <a:lnTo>
                  <a:pt x="33390" y="190023"/>
                </a:lnTo>
                <a:lnTo>
                  <a:pt x="27976" y="189430"/>
                </a:lnTo>
                <a:lnTo>
                  <a:pt x="23413" y="189034"/>
                </a:lnTo>
                <a:lnTo>
                  <a:pt x="19418" y="188770"/>
                </a:lnTo>
                <a:lnTo>
                  <a:pt x="0" y="1882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3"/>
          <p:cNvSpPr/>
          <p:nvPr/>
        </p:nvSpPr>
        <p:spPr>
          <a:xfrm>
            <a:off x="7736561" y="4578420"/>
            <a:ext cx="161570" cy="169441"/>
          </a:xfrm>
          <a:custGeom>
            <a:avLst/>
            <a:gdLst/>
            <a:ahLst/>
            <a:cxnLst/>
            <a:rect l="0" t="0" r="0" b="0"/>
            <a:pathLst>
              <a:path w="161570" h="169441">
                <a:moveTo>
                  <a:pt x="127279" y="16440"/>
                </a:moveTo>
                <a:lnTo>
                  <a:pt x="118177" y="7338"/>
                </a:lnTo>
                <a:lnTo>
                  <a:pt x="114543" y="4657"/>
                </a:lnTo>
                <a:lnTo>
                  <a:pt x="111169" y="2869"/>
                </a:lnTo>
                <a:lnTo>
                  <a:pt x="107967" y="1678"/>
                </a:lnTo>
                <a:lnTo>
                  <a:pt x="103926" y="884"/>
                </a:lnTo>
                <a:lnTo>
                  <a:pt x="99328" y="354"/>
                </a:lnTo>
                <a:lnTo>
                  <a:pt x="94357" y="0"/>
                </a:lnTo>
                <a:lnTo>
                  <a:pt x="89138" y="718"/>
                </a:lnTo>
                <a:lnTo>
                  <a:pt x="83755" y="2148"/>
                </a:lnTo>
                <a:lnTo>
                  <a:pt x="78260" y="4055"/>
                </a:lnTo>
                <a:lnTo>
                  <a:pt x="73645" y="5325"/>
                </a:lnTo>
                <a:lnTo>
                  <a:pt x="69615" y="6173"/>
                </a:lnTo>
                <a:lnTo>
                  <a:pt x="65976" y="6738"/>
                </a:lnTo>
                <a:lnTo>
                  <a:pt x="61645" y="8067"/>
                </a:lnTo>
                <a:lnTo>
                  <a:pt x="56853" y="9905"/>
                </a:lnTo>
                <a:lnTo>
                  <a:pt x="51753" y="12083"/>
                </a:lnTo>
                <a:lnTo>
                  <a:pt x="47401" y="13535"/>
                </a:lnTo>
                <a:lnTo>
                  <a:pt x="43547" y="14504"/>
                </a:lnTo>
                <a:lnTo>
                  <a:pt x="40025" y="15149"/>
                </a:lnTo>
                <a:lnTo>
                  <a:pt x="36724" y="16532"/>
                </a:lnTo>
                <a:lnTo>
                  <a:pt x="33572" y="18406"/>
                </a:lnTo>
                <a:lnTo>
                  <a:pt x="30517" y="20608"/>
                </a:lnTo>
                <a:lnTo>
                  <a:pt x="27528" y="22076"/>
                </a:lnTo>
                <a:lnTo>
                  <a:pt x="24584" y="23055"/>
                </a:lnTo>
                <a:lnTo>
                  <a:pt x="21668" y="23707"/>
                </a:lnTo>
                <a:lnTo>
                  <a:pt x="19723" y="25095"/>
                </a:lnTo>
                <a:lnTo>
                  <a:pt x="18428" y="26972"/>
                </a:lnTo>
                <a:lnTo>
                  <a:pt x="17564" y="29177"/>
                </a:lnTo>
                <a:lnTo>
                  <a:pt x="14064" y="34165"/>
                </a:lnTo>
                <a:lnTo>
                  <a:pt x="11797" y="36830"/>
                </a:lnTo>
                <a:lnTo>
                  <a:pt x="10287" y="39558"/>
                </a:lnTo>
                <a:lnTo>
                  <a:pt x="9278" y="42329"/>
                </a:lnTo>
                <a:lnTo>
                  <a:pt x="8607" y="45129"/>
                </a:lnTo>
                <a:lnTo>
                  <a:pt x="7206" y="48901"/>
                </a:lnTo>
                <a:lnTo>
                  <a:pt x="5321" y="53320"/>
                </a:lnTo>
                <a:lnTo>
                  <a:pt x="3111" y="58172"/>
                </a:lnTo>
                <a:lnTo>
                  <a:pt x="1637" y="62359"/>
                </a:lnTo>
                <a:lnTo>
                  <a:pt x="655" y="66103"/>
                </a:lnTo>
                <a:lnTo>
                  <a:pt x="0" y="69550"/>
                </a:lnTo>
                <a:lnTo>
                  <a:pt x="517" y="74707"/>
                </a:lnTo>
                <a:lnTo>
                  <a:pt x="1813" y="81002"/>
                </a:lnTo>
                <a:lnTo>
                  <a:pt x="3630" y="88056"/>
                </a:lnTo>
                <a:lnTo>
                  <a:pt x="5794" y="95616"/>
                </a:lnTo>
                <a:lnTo>
                  <a:pt x="10738" y="111637"/>
                </a:lnTo>
                <a:lnTo>
                  <a:pt x="13390" y="118005"/>
                </a:lnTo>
                <a:lnTo>
                  <a:pt x="16110" y="123202"/>
                </a:lnTo>
                <a:lnTo>
                  <a:pt x="18877" y="127619"/>
                </a:lnTo>
                <a:lnTo>
                  <a:pt x="31871" y="147489"/>
                </a:lnTo>
                <a:lnTo>
                  <a:pt x="36052" y="152384"/>
                </a:lnTo>
                <a:lnTo>
                  <a:pt x="39790" y="155646"/>
                </a:lnTo>
                <a:lnTo>
                  <a:pt x="48084" y="160883"/>
                </a:lnTo>
                <a:lnTo>
                  <a:pt x="54299" y="164139"/>
                </a:lnTo>
                <a:lnTo>
                  <a:pt x="58623" y="166341"/>
                </a:lnTo>
                <a:lnTo>
                  <a:pt x="64363" y="167809"/>
                </a:lnTo>
                <a:lnTo>
                  <a:pt x="71048" y="168788"/>
                </a:lnTo>
                <a:lnTo>
                  <a:pt x="78361" y="169440"/>
                </a:lnTo>
                <a:lnTo>
                  <a:pt x="85142" y="168922"/>
                </a:lnTo>
                <a:lnTo>
                  <a:pt x="91568" y="167625"/>
                </a:lnTo>
                <a:lnTo>
                  <a:pt x="97756" y="165807"/>
                </a:lnTo>
                <a:lnTo>
                  <a:pt x="103787" y="163643"/>
                </a:lnTo>
                <a:lnTo>
                  <a:pt x="109712" y="161248"/>
                </a:lnTo>
                <a:lnTo>
                  <a:pt x="115568" y="158698"/>
                </a:lnTo>
                <a:lnTo>
                  <a:pt x="120424" y="156046"/>
                </a:lnTo>
                <a:lnTo>
                  <a:pt x="124614" y="153326"/>
                </a:lnTo>
                <a:lnTo>
                  <a:pt x="128359" y="150560"/>
                </a:lnTo>
                <a:lnTo>
                  <a:pt x="132762" y="147763"/>
                </a:lnTo>
                <a:lnTo>
                  <a:pt x="137602" y="144946"/>
                </a:lnTo>
                <a:lnTo>
                  <a:pt x="142734" y="142116"/>
                </a:lnTo>
                <a:lnTo>
                  <a:pt x="147107" y="140229"/>
                </a:lnTo>
                <a:lnTo>
                  <a:pt x="150976" y="138971"/>
                </a:lnTo>
                <a:lnTo>
                  <a:pt x="161569" y="1364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4"/>
          <p:cNvSpPr/>
          <p:nvPr/>
        </p:nvSpPr>
        <p:spPr>
          <a:xfrm>
            <a:off x="7915275" y="4536465"/>
            <a:ext cx="257176" cy="161241"/>
          </a:xfrm>
          <a:custGeom>
            <a:avLst/>
            <a:gdLst/>
            <a:ahLst/>
            <a:cxnLst/>
            <a:rect l="0" t="0" r="0" b="0"/>
            <a:pathLst>
              <a:path w="257176" h="161241">
                <a:moveTo>
                  <a:pt x="0" y="118402"/>
                </a:moveTo>
                <a:lnTo>
                  <a:pt x="19311" y="118402"/>
                </a:lnTo>
                <a:lnTo>
                  <a:pt x="22400" y="117450"/>
                </a:lnTo>
                <a:lnTo>
                  <a:pt x="28370" y="113851"/>
                </a:lnTo>
                <a:lnTo>
                  <a:pt x="32248" y="111558"/>
                </a:lnTo>
                <a:lnTo>
                  <a:pt x="36738" y="109077"/>
                </a:lnTo>
                <a:lnTo>
                  <a:pt x="41638" y="106470"/>
                </a:lnTo>
                <a:lnTo>
                  <a:pt x="59780" y="95954"/>
                </a:lnTo>
                <a:lnTo>
                  <a:pt x="71286" y="89149"/>
                </a:lnTo>
                <a:lnTo>
                  <a:pt x="79909" y="83660"/>
                </a:lnTo>
                <a:lnTo>
                  <a:pt x="86610" y="79049"/>
                </a:lnTo>
                <a:lnTo>
                  <a:pt x="92030" y="75021"/>
                </a:lnTo>
                <a:lnTo>
                  <a:pt x="96596" y="71384"/>
                </a:lnTo>
                <a:lnTo>
                  <a:pt x="100593" y="68007"/>
                </a:lnTo>
                <a:lnTo>
                  <a:pt x="104208" y="64802"/>
                </a:lnTo>
                <a:lnTo>
                  <a:pt x="108525" y="59809"/>
                </a:lnTo>
                <a:lnTo>
                  <a:pt x="113307" y="53623"/>
                </a:lnTo>
                <a:lnTo>
                  <a:pt x="118401" y="46641"/>
                </a:lnTo>
                <a:lnTo>
                  <a:pt x="122749" y="39129"/>
                </a:lnTo>
                <a:lnTo>
                  <a:pt x="126600" y="31263"/>
                </a:lnTo>
                <a:lnTo>
                  <a:pt x="135074" y="11760"/>
                </a:lnTo>
                <a:lnTo>
                  <a:pt x="134817" y="9207"/>
                </a:lnTo>
                <a:lnTo>
                  <a:pt x="133693" y="6553"/>
                </a:lnTo>
                <a:lnTo>
                  <a:pt x="131991" y="3831"/>
                </a:lnTo>
                <a:lnTo>
                  <a:pt x="129903" y="2017"/>
                </a:lnTo>
                <a:lnTo>
                  <a:pt x="127561" y="806"/>
                </a:lnTo>
                <a:lnTo>
                  <a:pt x="125045" y="0"/>
                </a:lnTo>
                <a:lnTo>
                  <a:pt x="121463" y="415"/>
                </a:lnTo>
                <a:lnTo>
                  <a:pt x="117171" y="1644"/>
                </a:lnTo>
                <a:lnTo>
                  <a:pt x="112403" y="3416"/>
                </a:lnTo>
                <a:lnTo>
                  <a:pt x="104567" y="7925"/>
                </a:lnTo>
                <a:lnTo>
                  <a:pt x="101144" y="10460"/>
                </a:lnTo>
                <a:lnTo>
                  <a:pt x="96004" y="13103"/>
                </a:lnTo>
                <a:lnTo>
                  <a:pt x="89720" y="15818"/>
                </a:lnTo>
                <a:lnTo>
                  <a:pt x="82673" y="18580"/>
                </a:lnTo>
                <a:lnTo>
                  <a:pt x="77022" y="21375"/>
                </a:lnTo>
                <a:lnTo>
                  <a:pt x="72304" y="24189"/>
                </a:lnTo>
                <a:lnTo>
                  <a:pt x="68205" y="27018"/>
                </a:lnTo>
                <a:lnTo>
                  <a:pt x="64520" y="30810"/>
                </a:lnTo>
                <a:lnTo>
                  <a:pt x="61110" y="35242"/>
                </a:lnTo>
                <a:lnTo>
                  <a:pt x="57885" y="40102"/>
                </a:lnTo>
                <a:lnTo>
                  <a:pt x="55734" y="44295"/>
                </a:lnTo>
                <a:lnTo>
                  <a:pt x="54302" y="48042"/>
                </a:lnTo>
                <a:lnTo>
                  <a:pt x="53345" y="51493"/>
                </a:lnTo>
                <a:lnTo>
                  <a:pt x="51756" y="54746"/>
                </a:lnTo>
                <a:lnTo>
                  <a:pt x="49745" y="57867"/>
                </a:lnTo>
                <a:lnTo>
                  <a:pt x="47451" y="60900"/>
                </a:lnTo>
                <a:lnTo>
                  <a:pt x="45921" y="64828"/>
                </a:lnTo>
                <a:lnTo>
                  <a:pt x="44901" y="69351"/>
                </a:lnTo>
                <a:lnTo>
                  <a:pt x="44222" y="74271"/>
                </a:lnTo>
                <a:lnTo>
                  <a:pt x="43768" y="80409"/>
                </a:lnTo>
                <a:lnTo>
                  <a:pt x="43466" y="87358"/>
                </a:lnTo>
                <a:lnTo>
                  <a:pt x="43265" y="94849"/>
                </a:lnTo>
                <a:lnTo>
                  <a:pt x="44083" y="102700"/>
                </a:lnTo>
                <a:lnTo>
                  <a:pt x="45582" y="110791"/>
                </a:lnTo>
                <a:lnTo>
                  <a:pt x="47532" y="119044"/>
                </a:lnTo>
                <a:lnTo>
                  <a:pt x="49786" y="125497"/>
                </a:lnTo>
                <a:lnTo>
                  <a:pt x="52240" y="130752"/>
                </a:lnTo>
                <a:lnTo>
                  <a:pt x="54829" y="135208"/>
                </a:lnTo>
                <a:lnTo>
                  <a:pt x="59413" y="140084"/>
                </a:lnTo>
                <a:lnTo>
                  <a:pt x="65326" y="145239"/>
                </a:lnTo>
                <a:lnTo>
                  <a:pt x="72126" y="150581"/>
                </a:lnTo>
                <a:lnTo>
                  <a:pt x="78564" y="154142"/>
                </a:lnTo>
                <a:lnTo>
                  <a:pt x="84761" y="156516"/>
                </a:lnTo>
                <a:lnTo>
                  <a:pt x="99293" y="160326"/>
                </a:lnTo>
                <a:lnTo>
                  <a:pt x="106360" y="160847"/>
                </a:lnTo>
                <a:lnTo>
                  <a:pt x="110911" y="160987"/>
                </a:lnTo>
                <a:lnTo>
                  <a:pt x="168052" y="161240"/>
                </a:lnTo>
                <a:lnTo>
                  <a:pt x="175852" y="158391"/>
                </a:lnTo>
                <a:lnTo>
                  <a:pt x="184862" y="153634"/>
                </a:lnTo>
                <a:lnTo>
                  <a:pt x="194678" y="147605"/>
                </a:lnTo>
                <a:lnTo>
                  <a:pt x="202176" y="141681"/>
                </a:lnTo>
                <a:lnTo>
                  <a:pt x="208126" y="135826"/>
                </a:lnTo>
                <a:lnTo>
                  <a:pt x="213046" y="130018"/>
                </a:lnTo>
                <a:lnTo>
                  <a:pt x="217278" y="124241"/>
                </a:lnTo>
                <a:lnTo>
                  <a:pt x="221052" y="118485"/>
                </a:lnTo>
                <a:lnTo>
                  <a:pt x="224520" y="112742"/>
                </a:lnTo>
                <a:lnTo>
                  <a:pt x="226833" y="107009"/>
                </a:lnTo>
                <a:lnTo>
                  <a:pt x="228374" y="101282"/>
                </a:lnTo>
                <a:lnTo>
                  <a:pt x="229402" y="95559"/>
                </a:lnTo>
                <a:lnTo>
                  <a:pt x="231992" y="89838"/>
                </a:lnTo>
                <a:lnTo>
                  <a:pt x="235624" y="84120"/>
                </a:lnTo>
                <a:lnTo>
                  <a:pt x="239950" y="78402"/>
                </a:lnTo>
                <a:lnTo>
                  <a:pt x="243786" y="71733"/>
                </a:lnTo>
                <a:lnTo>
                  <a:pt x="247297" y="64430"/>
                </a:lnTo>
                <a:lnTo>
                  <a:pt x="257175" y="41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5"/>
          <p:cNvSpPr/>
          <p:nvPr/>
        </p:nvSpPr>
        <p:spPr>
          <a:xfrm>
            <a:off x="8172481" y="4380547"/>
            <a:ext cx="51404" cy="334329"/>
          </a:xfrm>
          <a:custGeom>
            <a:avLst/>
            <a:gdLst/>
            <a:ahLst/>
            <a:cxnLst/>
            <a:rect l="0" t="0" r="0" b="0"/>
            <a:pathLst>
              <a:path w="51404" h="334329">
                <a:moveTo>
                  <a:pt x="8541" y="0"/>
                </a:moveTo>
                <a:lnTo>
                  <a:pt x="8541" y="9102"/>
                </a:lnTo>
                <a:lnTo>
                  <a:pt x="7589" y="13688"/>
                </a:lnTo>
                <a:lnTo>
                  <a:pt x="6001" y="18650"/>
                </a:lnTo>
                <a:lnTo>
                  <a:pt x="3990" y="23864"/>
                </a:lnTo>
                <a:lnTo>
                  <a:pt x="2650" y="29244"/>
                </a:lnTo>
                <a:lnTo>
                  <a:pt x="1756" y="34736"/>
                </a:lnTo>
                <a:lnTo>
                  <a:pt x="1161" y="40302"/>
                </a:lnTo>
                <a:lnTo>
                  <a:pt x="763" y="45918"/>
                </a:lnTo>
                <a:lnTo>
                  <a:pt x="498" y="51568"/>
                </a:lnTo>
                <a:lnTo>
                  <a:pt x="322" y="57238"/>
                </a:lnTo>
                <a:lnTo>
                  <a:pt x="0" y="136345"/>
                </a:lnTo>
                <a:lnTo>
                  <a:pt x="942" y="152809"/>
                </a:lnTo>
                <a:lnTo>
                  <a:pt x="2523" y="168548"/>
                </a:lnTo>
                <a:lnTo>
                  <a:pt x="4529" y="183802"/>
                </a:lnTo>
                <a:lnTo>
                  <a:pt x="5867" y="196830"/>
                </a:lnTo>
                <a:lnTo>
                  <a:pt x="6758" y="208372"/>
                </a:lnTo>
                <a:lnTo>
                  <a:pt x="7749" y="227865"/>
                </a:lnTo>
                <a:lnTo>
                  <a:pt x="8188" y="242878"/>
                </a:lnTo>
                <a:lnTo>
                  <a:pt x="9259" y="249549"/>
                </a:lnTo>
                <a:lnTo>
                  <a:pt x="10925" y="255901"/>
                </a:lnTo>
                <a:lnTo>
                  <a:pt x="12987" y="262041"/>
                </a:lnTo>
                <a:lnTo>
                  <a:pt x="15316" y="269944"/>
                </a:lnTo>
                <a:lnTo>
                  <a:pt x="20442" y="288885"/>
                </a:lnTo>
                <a:lnTo>
                  <a:pt x="23142" y="296413"/>
                </a:lnTo>
                <a:lnTo>
                  <a:pt x="25896" y="302384"/>
                </a:lnTo>
                <a:lnTo>
                  <a:pt x="28683" y="307317"/>
                </a:lnTo>
                <a:lnTo>
                  <a:pt x="31494" y="311558"/>
                </a:lnTo>
                <a:lnTo>
                  <a:pt x="34320" y="315338"/>
                </a:lnTo>
                <a:lnTo>
                  <a:pt x="40310" y="322669"/>
                </a:lnTo>
                <a:lnTo>
                  <a:pt x="51403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6"/>
          <p:cNvSpPr/>
          <p:nvPr/>
        </p:nvSpPr>
        <p:spPr>
          <a:xfrm>
            <a:off x="8249602" y="4536549"/>
            <a:ext cx="171451" cy="152606"/>
          </a:xfrm>
          <a:custGeom>
            <a:avLst/>
            <a:gdLst/>
            <a:ahLst/>
            <a:cxnLst/>
            <a:rect l="0" t="0" r="0" b="0"/>
            <a:pathLst>
              <a:path w="171451" h="152606">
                <a:moveTo>
                  <a:pt x="0" y="101173"/>
                </a:moveTo>
                <a:lnTo>
                  <a:pt x="4551" y="105724"/>
                </a:lnTo>
                <a:lnTo>
                  <a:pt x="6844" y="107065"/>
                </a:lnTo>
                <a:lnTo>
                  <a:pt x="11932" y="108554"/>
                </a:lnTo>
                <a:lnTo>
                  <a:pt x="15574" y="108951"/>
                </a:lnTo>
                <a:lnTo>
                  <a:pt x="19907" y="109216"/>
                </a:lnTo>
                <a:lnTo>
                  <a:pt x="24702" y="109392"/>
                </a:lnTo>
                <a:lnTo>
                  <a:pt x="29803" y="108558"/>
                </a:lnTo>
                <a:lnTo>
                  <a:pt x="35108" y="107049"/>
                </a:lnTo>
                <a:lnTo>
                  <a:pt x="40551" y="105090"/>
                </a:lnTo>
                <a:lnTo>
                  <a:pt x="46083" y="103784"/>
                </a:lnTo>
                <a:lnTo>
                  <a:pt x="51678" y="102914"/>
                </a:lnTo>
                <a:lnTo>
                  <a:pt x="57312" y="102334"/>
                </a:lnTo>
                <a:lnTo>
                  <a:pt x="62973" y="100994"/>
                </a:lnTo>
                <a:lnTo>
                  <a:pt x="68653" y="99149"/>
                </a:lnTo>
                <a:lnTo>
                  <a:pt x="74343" y="96967"/>
                </a:lnTo>
                <a:lnTo>
                  <a:pt x="79089" y="94559"/>
                </a:lnTo>
                <a:lnTo>
                  <a:pt x="83206" y="92001"/>
                </a:lnTo>
                <a:lnTo>
                  <a:pt x="86903" y="89343"/>
                </a:lnTo>
                <a:lnTo>
                  <a:pt x="90321" y="86619"/>
                </a:lnTo>
                <a:lnTo>
                  <a:pt x="93551" y="83851"/>
                </a:lnTo>
                <a:lnTo>
                  <a:pt x="96657" y="81052"/>
                </a:lnTo>
                <a:lnTo>
                  <a:pt x="101586" y="77282"/>
                </a:lnTo>
                <a:lnTo>
                  <a:pt x="107728" y="72863"/>
                </a:lnTo>
                <a:lnTo>
                  <a:pt x="114682" y="68012"/>
                </a:lnTo>
                <a:lnTo>
                  <a:pt x="120270" y="62874"/>
                </a:lnTo>
                <a:lnTo>
                  <a:pt x="124947" y="57543"/>
                </a:lnTo>
                <a:lnTo>
                  <a:pt x="129019" y="52084"/>
                </a:lnTo>
                <a:lnTo>
                  <a:pt x="132685" y="47492"/>
                </a:lnTo>
                <a:lnTo>
                  <a:pt x="136083" y="43478"/>
                </a:lnTo>
                <a:lnTo>
                  <a:pt x="139299" y="39850"/>
                </a:lnTo>
                <a:lnTo>
                  <a:pt x="141443" y="36479"/>
                </a:lnTo>
                <a:lnTo>
                  <a:pt x="142874" y="33279"/>
                </a:lnTo>
                <a:lnTo>
                  <a:pt x="143826" y="30193"/>
                </a:lnTo>
                <a:lnTo>
                  <a:pt x="143509" y="27182"/>
                </a:lnTo>
                <a:lnTo>
                  <a:pt x="142345" y="24224"/>
                </a:lnTo>
                <a:lnTo>
                  <a:pt x="140617" y="21299"/>
                </a:lnTo>
                <a:lnTo>
                  <a:pt x="139465" y="18396"/>
                </a:lnTo>
                <a:lnTo>
                  <a:pt x="138696" y="15508"/>
                </a:lnTo>
                <a:lnTo>
                  <a:pt x="138185" y="12631"/>
                </a:lnTo>
                <a:lnTo>
                  <a:pt x="135938" y="9760"/>
                </a:lnTo>
                <a:lnTo>
                  <a:pt x="132535" y="6893"/>
                </a:lnTo>
                <a:lnTo>
                  <a:pt x="128361" y="4030"/>
                </a:lnTo>
                <a:lnTo>
                  <a:pt x="124627" y="2121"/>
                </a:lnTo>
                <a:lnTo>
                  <a:pt x="121185" y="849"/>
                </a:lnTo>
                <a:lnTo>
                  <a:pt x="117938" y="0"/>
                </a:lnTo>
                <a:lnTo>
                  <a:pt x="113867" y="387"/>
                </a:lnTo>
                <a:lnTo>
                  <a:pt x="109249" y="1597"/>
                </a:lnTo>
                <a:lnTo>
                  <a:pt x="93409" y="7133"/>
                </a:lnTo>
                <a:lnTo>
                  <a:pt x="81521" y="11117"/>
                </a:lnTo>
                <a:lnTo>
                  <a:pt x="76254" y="13514"/>
                </a:lnTo>
                <a:lnTo>
                  <a:pt x="71792" y="16063"/>
                </a:lnTo>
                <a:lnTo>
                  <a:pt x="67863" y="18715"/>
                </a:lnTo>
                <a:lnTo>
                  <a:pt x="64292" y="21436"/>
                </a:lnTo>
                <a:lnTo>
                  <a:pt x="60958" y="24203"/>
                </a:lnTo>
                <a:lnTo>
                  <a:pt x="57785" y="27000"/>
                </a:lnTo>
                <a:lnTo>
                  <a:pt x="55668" y="29817"/>
                </a:lnTo>
                <a:lnTo>
                  <a:pt x="54257" y="32647"/>
                </a:lnTo>
                <a:lnTo>
                  <a:pt x="53316" y="35487"/>
                </a:lnTo>
                <a:lnTo>
                  <a:pt x="51737" y="39285"/>
                </a:lnTo>
                <a:lnTo>
                  <a:pt x="49731" y="43722"/>
                </a:lnTo>
                <a:lnTo>
                  <a:pt x="47441" y="48585"/>
                </a:lnTo>
                <a:lnTo>
                  <a:pt x="45915" y="52779"/>
                </a:lnTo>
                <a:lnTo>
                  <a:pt x="44898" y="56528"/>
                </a:lnTo>
                <a:lnTo>
                  <a:pt x="44220" y="59980"/>
                </a:lnTo>
                <a:lnTo>
                  <a:pt x="42815" y="65138"/>
                </a:lnTo>
                <a:lnTo>
                  <a:pt x="38714" y="78490"/>
                </a:lnTo>
                <a:lnTo>
                  <a:pt x="38192" y="84146"/>
                </a:lnTo>
                <a:lnTo>
                  <a:pt x="38796" y="88869"/>
                </a:lnTo>
                <a:lnTo>
                  <a:pt x="40152" y="92971"/>
                </a:lnTo>
                <a:lnTo>
                  <a:pt x="42008" y="99514"/>
                </a:lnTo>
                <a:lnTo>
                  <a:pt x="46611" y="116946"/>
                </a:lnTo>
                <a:lnTo>
                  <a:pt x="49172" y="124071"/>
                </a:lnTo>
                <a:lnTo>
                  <a:pt x="51830" y="129773"/>
                </a:lnTo>
                <a:lnTo>
                  <a:pt x="54557" y="134527"/>
                </a:lnTo>
                <a:lnTo>
                  <a:pt x="57327" y="137697"/>
                </a:lnTo>
                <a:lnTo>
                  <a:pt x="60124" y="139810"/>
                </a:lnTo>
                <a:lnTo>
                  <a:pt x="76012" y="147751"/>
                </a:lnTo>
                <a:lnTo>
                  <a:pt x="80202" y="149370"/>
                </a:lnTo>
                <a:lnTo>
                  <a:pt x="83949" y="150450"/>
                </a:lnTo>
                <a:lnTo>
                  <a:pt x="87398" y="151169"/>
                </a:lnTo>
                <a:lnTo>
                  <a:pt x="91603" y="151649"/>
                </a:lnTo>
                <a:lnTo>
                  <a:pt x="96311" y="151969"/>
                </a:lnTo>
                <a:lnTo>
                  <a:pt x="105670" y="152324"/>
                </a:lnTo>
                <a:lnTo>
                  <a:pt x="116294" y="152524"/>
                </a:lnTo>
                <a:lnTo>
                  <a:pt x="149086" y="152605"/>
                </a:lnTo>
                <a:lnTo>
                  <a:pt x="153682" y="151653"/>
                </a:lnTo>
                <a:lnTo>
                  <a:pt x="156747" y="150067"/>
                </a:lnTo>
                <a:lnTo>
                  <a:pt x="171450" y="1440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7"/>
          <p:cNvSpPr/>
          <p:nvPr/>
        </p:nvSpPr>
        <p:spPr>
          <a:xfrm>
            <a:off x="8412480" y="4509135"/>
            <a:ext cx="195418" cy="205741"/>
          </a:xfrm>
          <a:custGeom>
            <a:avLst/>
            <a:gdLst/>
            <a:ahLst/>
            <a:cxnLst/>
            <a:rect l="0" t="0" r="0" b="0"/>
            <a:pathLst>
              <a:path w="195418" h="205741">
                <a:moveTo>
                  <a:pt x="128587" y="0"/>
                </a:moveTo>
                <a:lnTo>
                  <a:pt x="110384" y="0"/>
                </a:lnTo>
                <a:lnTo>
                  <a:pt x="104069" y="952"/>
                </a:lnTo>
                <a:lnTo>
                  <a:pt x="98907" y="2540"/>
                </a:lnTo>
                <a:lnTo>
                  <a:pt x="94513" y="4551"/>
                </a:lnTo>
                <a:lnTo>
                  <a:pt x="88725" y="7796"/>
                </a:lnTo>
                <a:lnTo>
                  <a:pt x="82011" y="11865"/>
                </a:lnTo>
                <a:lnTo>
                  <a:pt x="74676" y="16482"/>
                </a:lnTo>
                <a:lnTo>
                  <a:pt x="67882" y="21465"/>
                </a:lnTo>
                <a:lnTo>
                  <a:pt x="61447" y="26693"/>
                </a:lnTo>
                <a:lnTo>
                  <a:pt x="50170" y="36629"/>
                </a:lnTo>
                <a:lnTo>
                  <a:pt x="41982" y="44219"/>
                </a:lnTo>
                <a:lnTo>
                  <a:pt x="39418" y="47577"/>
                </a:lnTo>
                <a:lnTo>
                  <a:pt x="36569" y="53848"/>
                </a:lnTo>
                <a:lnTo>
                  <a:pt x="32763" y="59809"/>
                </a:lnTo>
                <a:lnTo>
                  <a:pt x="30414" y="62733"/>
                </a:lnTo>
                <a:lnTo>
                  <a:pt x="29801" y="65634"/>
                </a:lnTo>
                <a:lnTo>
                  <a:pt x="30344" y="68521"/>
                </a:lnTo>
                <a:lnTo>
                  <a:pt x="33510" y="75447"/>
                </a:lnTo>
                <a:lnTo>
                  <a:pt x="38609" y="81197"/>
                </a:lnTo>
                <a:lnTo>
                  <a:pt x="42884" y="82707"/>
                </a:lnTo>
                <a:lnTo>
                  <a:pt x="48592" y="83713"/>
                </a:lnTo>
                <a:lnTo>
                  <a:pt x="55254" y="84384"/>
                </a:lnTo>
                <a:lnTo>
                  <a:pt x="62554" y="84830"/>
                </a:lnTo>
                <a:lnTo>
                  <a:pt x="78284" y="85327"/>
                </a:lnTo>
                <a:lnTo>
                  <a:pt x="119585" y="85689"/>
                </a:lnTo>
                <a:lnTo>
                  <a:pt x="128301" y="86654"/>
                </a:lnTo>
                <a:lnTo>
                  <a:pt x="153225" y="90265"/>
                </a:lnTo>
                <a:lnTo>
                  <a:pt x="162157" y="92562"/>
                </a:lnTo>
                <a:lnTo>
                  <a:pt x="168113" y="95045"/>
                </a:lnTo>
                <a:lnTo>
                  <a:pt x="172082" y="97653"/>
                </a:lnTo>
                <a:lnTo>
                  <a:pt x="175681" y="99392"/>
                </a:lnTo>
                <a:lnTo>
                  <a:pt x="179033" y="100551"/>
                </a:lnTo>
                <a:lnTo>
                  <a:pt x="182220" y="101324"/>
                </a:lnTo>
                <a:lnTo>
                  <a:pt x="188301" y="104723"/>
                </a:lnTo>
                <a:lnTo>
                  <a:pt x="191256" y="106962"/>
                </a:lnTo>
                <a:lnTo>
                  <a:pt x="193228" y="109408"/>
                </a:lnTo>
                <a:lnTo>
                  <a:pt x="194541" y="111991"/>
                </a:lnTo>
                <a:lnTo>
                  <a:pt x="195417" y="114666"/>
                </a:lnTo>
                <a:lnTo>
                  <a:pt x="195047" y="117401"/>
                </a:lnTo>
                <a:lnTo>
                  <a:pt x="193848" y="120177"/>
                </a:lnTo>
                <a:lnTo>
                  <a:pt x="192098" y="122981"/>
                </a:lnTo>
                <a:lnTo>
                  <a:pt x="190930" y="126754"/>
                </a:lnTo>
                <a:lnTo>
                  <a:pt x="190152" y="131175"/>
                </a:lnTo>
                <a:lnTo>
                  <a:pt x="189632" y="136028"/>
                </a:lnTo>
                <a:lnTo>
                  <a:pt x="186430" y="142120"/>
                </a:lnTo>
                <a:lnTo>
                  <a:pt x="181436" y="149039"/>
                </a:lnTo>
                <a:lnTo>
                  <a:pt x="175250" y="156509"/>
                </a:lnTo>
                <a:lnTo>
                  <a:pt x="170173" y="162442"/>
                </a:lnTo>
                <a:lnTo>
                  <a:pt x="165836" y="167350"/>
                </a:lnTo>
                <a:lnTo>
                  <a:pt x="161991" y="171574"/>
                </a:lnTo>
                <a:lnTo>
                  <a:pt x="156572" y="175343"/>
                </a:lnTo>
                <a:lnTo>
                  <a:pt x="150101" y="178807"/>
                </a:lnTo>
                <a:lnTo>
                  <a:pt x="136244" y="185197"/>
                </a:lnTo>
                <a:lnTo>
                  <a:pt x="123736" y="191212"/>
                </a:lnTo>
                <a:lnTo>
                  <a:pt x="118686" y="193197"/>
                </a:lnTo>
                <a:lnTo>
                  <a:pt x="114366" y="194521"/>
                </a:lnTo>
                <a:lnTo>
                  <a:pt x="110533" y="195403"/>
                </a:lnTo>
                <a:lnTo>
                  <a:pt x="88495" y="198923"/>
                </a:lnTo>
                <a:lnTo>
                  <a:pt x="62191" y="202710"/>
                </a:lnTo>
                <a:lnTo>
                  <a:pt x="53844" y="203720"/>
                </a:lnTo>
                <a:lnTo>
                  <a:pt x="47325" y="204393"/>
                </a:lnTo>
                <a:lnTo>
                  <a:pt x="42027" y="204842"/>
                </a:lnTo>
                <a:lnTo>
                  <a:pt x="37543" y="205141"/>
                </a:lnTo>
                <a:lnTo>
                  <a:pt x="30021" y="205474"/>
                </a:lnTo>
                <a:lnTo>
                  <a:pt x="20430" y="20566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8"/>
          <p:cNvSpPr/>
          <p:nvPr/>
        </p:nvSpPr>
        <p:spPr>
          <a:xfrm>
            <a:off x="4409122" y="54949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9"/>
          <p:cNvSpPr/>
          <p:nvPr/>
        </p:nvSpPr>
        <p:spPr>
          <a:xfrm>
            <a:off x="4366259" y="5470442"/>
            <a:ext cx="1937387" cy="58821"/>
          </a:xfrm>
          <a:custGeom>
            <a:avLst/>
            <a:gdLst/>
            <a:ahLst/>
            <a:cxnLst/>
            <a:rect l="0" t="0" r="0" b="0"/>
            <a:pathLst>
              <a:path w="1937387" h="58821">
                <a:moveTo>
                  <a:pt x="0" y="7385"/>
                </a:moveTo>
                <a:lnTo>
                  <a:pt x="9103" y="7385"/>
                </a:lnTo>
                <a:lnTo>
                  <a:pt x="12736" y="6433"/>
                </a:lnTo>
                <a:lnTo>
                  <a:pt x="16111" y="4845"/>
                </a:lnTo>
                <a:lnTo>
                  <a:pt x="19313" y="2835"/>
                </a:lnTo>
                <a:lnTo>
                  <a:pt x="25258" y="1494"/>
                </a:lnTo>
                <a:lnTo>
                  <a:pt x="42024" y="4"/>
                </a:lnTo>
                <a:lnTo>
                  <a:pt x="77940" y="0"/>
                </a:lnTo>
                <a:lnTo>
                  <a:pt x="88155" y="1510"/>
                </a:lnTo>
                <a:lnTo>
                  <a:pt x="98775" y="3468"/>
                </a:lnTo>
                <a:lnTo>
                  <a:pt x="108713" y="4774"/>
                </a:lnTo>
                <a:lnTo>
                  <a:pt x="127375" y="6225"/>
                </a:lnTo>
                <a:lnTo>
                  <a:pt x="138257" y="7564"/>
                </a:lnTo>
                <a:lnTo>
                  <a:pt x="150274" y="9409"/>
                </a:lnTo>
                <a:lnTo>
                  <a:pt x="163047" y="11592"/>
                </a:lnTo>
                <a:lnTo>
                  <a:pt x="173468" y="13048"/>
                </a:lnTo>
                <a:lnTo>
                  <a:pt x="190127" y="14664"/>
                </a:lnTo>
                <a:lnTo>
                  <a:pt x="214767" y="15575"/>
                </a:lnTo>
                <a:lnTo>
                  <a:pt x="226046" y="16654"/>
                </a:lnTo>
                <a:lnTo>
                  <a:pt x="239280" y="18327"/>
                </a:lnTo>
                <a:lnTo>
                  <a:pt x="337990" y="32407"/>
                </a:lnTo>
                <a:lnTo>
                  <a:pt x="370106" y="35496"/>
                </a:lnTo>
                <a:lnTo>
                  <a:pt x="401996" y="37556"/>
                </a:lnTo>
                <a:lnTo>
                  <a:pt x="479155" y="40454"/>
                </a:lnTo>
                <a:lnTo>
                  <a:pt x="496602" y="40861"/>
                </a:lnTo>
                <a:lnTo>
                  <a:pt x="745920" y="56365"/>
                </a:lnTo>
                <a:lnTo>
                  <a:pt x="785888" y="56231"/>
                </a:lnTo>
                <a:lnTo>
                  <a:pt x="1042516" y="50681"/>
                </a:lnTo>
                <a:lnTo>
                  <a:pt x="1853561" y="50248"/>
                </a:lnTo>
                <a:lnTo>
                  <a:pt x="1864357" y="51200"/>
                </a:lnTo>
                <a:lnTo>
                  <a:pt x="1874413" y="52788"/>
                </a:lnTo>
                <a:lnTo>
                  <a:pt x="1883974" y="54799"/>
                </a:lnTo>
                <a:lnTo>
                  <a:pt x="1891300" y="56139"/>
                </a:lnTo>
                <a:lnTo>
                  <a:pt x="1901980" y="57629"/>
                </a:lnTo>
                <a:lnTo>
                  <a:pt x="1937386" y="58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0"/>
          <p:cNvSpPr/>
          <p:nvPr/>
        </p:nvSpPr>
        <p:spPr>
          <a:xfrm>
            <a:off x="6132363" y="5392102"/>
            <a:ext cx="350843" cy="302363"/>
          </a:xfrm>
          <a:custGeom>
            <a:avLst/>
            <a:gdLst/>
            <a:ahLst/>
            <a:cxnLst/>
            <a:rect l="0" t="0" r="0" b="0"/>
            <a:pathLst>
              <a:path w="350843" h="302363">
                <a:moveTo>
                  <a:pt x="8404" y="42863"/>
                </a:moveTo>
                <a:lnTo>
                  <a:pt x="22057" y="47414"/>
                </a:lnTo>
                <a:lnTo>
                  <a:pt x="31299" y="49648"/>
                </a:lnTo>
                <a:lnTo>
                  <a:pt x="41858" y="50906"/>
                </a:lnTo>
                <a:lnTo>
                  <a:pt x="51847" y="52152"/>
                </a:lnTo>
                <a:lnTo>
                  <a:pt x="72162" y="55882"/>
                </a:lnTo>
                <a:lnTo>
                  <a:pt x="83295" y="57257"/>
                </a:lnTo>
                <a:lnTo>
                  <a:pt x="94526" y="58174"/>
                </a:lnTo>
                <a:lnTo>
                  <a:pt x="105824" y="58785"/>
                </a:lnTo>
                <a:lnTo>
                  <a:pt x="131077" y="59464"/>
                </a:lnTo>
                <a:lnTo>
                  <a:pt x="199747" y="59900"/>
                </a:lnTo>
                <a:lnTo>
                  <a:pt x="215023" y="60889"/>
                </a:lnTo>
                <a:lnTo>
                  <a:pt x="227113" y="62500"/>
                </a:lnTo>
                <a:lnTo>
                  <a:pt x="237078" y="64527"/>
                </a:lnTo>
                <a:lnTo>
                  <a:pt x="246578" y="65878"/>
                </a:lnTo>
                <a:lnTo>
                  <a:pt x="255769" y="66779"/>
                </a:lnTo>
                <a:lnTo>
                  <a:pt x="264754" y="67379"/>
                </a:lnTo>
                <a:lnTo>
                  <a:pt x="295057" y="68046"/>
                </a:lnTo>
                <a:lnTo>
                  <a:pt x="313806" y="68224"/>
                </a:lnTo>
                <a:lnTo>
                  <a:pt x="327258" y="69295"/>
                </a:lnTo>
                <a:lnTo>
                  <a:pt x="337178" y="70962"/>
                </a:lnTo>
                <a:lnTo>
                  <a:pt x="344744" y="73026"/>
                </a:lnTo>
                <a:lnTo>
                  <a:pt x="348836" y="74401"/>
                </a:lnTo>
                <a:lnTo>
                  <a:pt x="350611" y="75319"/>
                </a:lnTo>
                <a:lnTo>
                  <a:pt x="350842" y="75930"/>
                </a:lnTo>
                <a:lnTo>
                  <a:pt x="350044" y="76337"/>
                </a:lnTo>
                <a:lnTo>
                  <a:pt x="343416" y="77864"/>
                </a:lnTo>
                <a:lnTo>
                  <a:pt x="334781" y="81596"/>
                </a:lnTo>
                <a:lnTo>
                  <a:pt x="327133" y="86430"/>
                </a:lnTo>
                <a:lnTo>
                  <a:pt x="319607" y="91754"/>
                </a:lnTo>
                <a:lnTo>
                  <a:pt x="309911" y="97294"/>
                </a:lnTo>
                <a:lnTo>
                  <a:pt x="302754" y="100105"/>
                </a:lnTo>
                <a:lnTo>
                  <a:pt x="294172" y="102932"/>
                </a:lnTo>
                <a:lnTo>
                  <a:pt x="284641" y="105769"/>
                </a:lnTo>
                <a:lnTo>
                  <a:pt x="273525" y="109565"/>
                </a:lnTo>
                <a:lnTo>
                  <a:pt x="248473" y="118863"/>
                </a:lnTo>
                <a:lnTo>
                  <a:pt x="233220" y="125915"/>
                </a:lnTo>
                <a:lnTo>
                  <a:pt x="216384" y="134426"/>
                </a:lnTo>
                <a:lnTo>
                  <a:pt x="198492" y="143910"/>
                </a:lnTo>
                <a:lnTo>
                  <a:pt x="185612" y="152137"/>
                </a:lnTo>
                <a:lnTo>
                  <a:pt x="176073" y="159527"/>
                </a:lnTo>
                <a:lnTo>
                  <a:pt x="168761" y="166359"/>
                </a:lnTo>
                <a:lnTo>
                  <a:pt x="160076" y="172819"/>
                </a:lnTo>
                <a:lnTo>
                  <a:pt x="150476" y="179030"/>
                </a:lnTo>
                <a:lnTo>
                  <a:pt x="140266" y="185076"/>
                </a:lnTo>
                <a:lnTo>
                  <a:pt x="131555" y="191011"/>
                </a:lnTo>
                <a:lnTo>
                  <a:pt x="123842" y="196873"/>
                </a:lnTo>
                <a:lnTo>
                  <a:pt x="116795" y="202687"/>
                </a:lnTo>
                <a:lnTo>
                  <a:pt x="110193" y="207514"/>
                </a:lnTo>
                <a:lnTo>
                  <a:pt x="103886" y="211686"/>
                </a:lnTo>
                <a:lnTo>
                  <a:pt x="97776" y="215419"/>
                </a:lnTo>
                <a:lnTo>
                  <a:pt x="88447" y="224647"/>
                </a:lnTo>
                <a:lnTo>
                  <a:pt x="84626" y="229775"/>
                </a:lnTo>
                <a:lnTo>
                  <a:pt x="79221" y="236050"/>
                </a:lnTo>
                <a:lnTo>
                  <a:pt x="72760" y="243092"/>
                </a:lnTo>
                <a:lnTo>
                  <a:pt x="50961" y="265823"/>
                </a:lnTo>
                <a:lnTo>
                  <a:pt x="16726" y="300268"/>
                </a:lnTo>
                <a:lnTo>
                  <a:pt x="13000" y="302096"/>
                </a:lnTo>
                <a:lnTo>
                  <a:pt x="9563" y="302362"/>
                </a:lnTo>
                <a:lnTo>
                  <a:pt x="6320" y="301588"/>
                </a:lnTo>
                <a:lnTo>
                  <a:pt x="4157" y="300119"/>
                </a:lnTo>
                <a:lnTo>
                  <a:pt x="2715" y="298187"/>
                </a:lnTo>
                <a:lnTo>
                  <a:pt x="1754" y="295946"/>
                </a:lnTo>
                <a:lnTo>
                  <a:pt x="1113" y="290642"/>
                </a:lnTo>
                <a:lnTo>
                  <a:pt x="686" y="283296"/>
                </a:lnTo>
                <a:lnTo>
                  <a:pt x="211" y="266880"/>
                </a:lnTo>
                <a:lnTo>
                  <a:pt x="0" y="253233"/>
                </a:lnTo>
                <a:lnTo>
                  <a:pt x="896" y="245022"/>
                </a:lnTo>
                <a:lnTo>
                  <a:pt x="2447" y="235738"/>
                </a:lnTo>
                <a:lnTo>
                  <a:pt x="4433" y="225739"/>
                </a:lnTo>
                <a:lnTo>
                  <a:pt x="5756" y="216215"/>
                </a:lnTo>
                <a:lnTo>
                  <a:pt x="6639" y="207008"/>
                </a:lnTo>
                <a:lnTo>
                  <a:pt x="7227" y="198013"/>
                </a:lnTo>
                <a:lnTo>
                  <a:pt x="8572" y="188206"/>
                </a:lnTo>
                <a:lnTo>
                  <a:pt x="10421" y="177859"/>
                </a:lnTo>
                <a:lnTo>
                  <a:pt x="12606" y="167150"/>
                </a:lnTo>
                <a:lnTo>
                  <a:pt x="17574" y="145092"/>
                </a:lnTo>
                <a:lnTo>
                  <a:pt x="20233" y="133875"/>
                </a:lnTo>
                <a:lnTo>
                  <a:pt x="22957" y="123540"/>
                </a:lnTo>
                <a:lnTo>
                  <a:pt x="28524" y="104437"/>
                </a:lnTo>
                <a:lnTo>
                  <a:pt x="31343" y="92484"/>
                </a:lnTo>
                <a:lnTo>
                  <a:pt x="34174" y="78801"/>
                </a:lnTo>
                <a:lnTo>
                  <a:pt x="37014" y="63964"/>
                </a:lnTo>
                <a:lnTo>
                  <a:pt x="38907" y="52168"/>
                </a:lnTo>
                <a:lnTo>
                  <a:pt x="40169" y="42398"/>
                </a:lnTo>
                <a:lnTo>
                  <a:pt x="41011" y="33981"/>
                </a:lnTo>
                <a:lnTo>
                  <a:pt x="41572" y="26464"/>
                </a:lnTo>
                <a:lnTo>
                  <a:pt x="41946" y="19548"/>
                </a:lnTo>
                <a:lnTo>
                  <a:pt x="4269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triangles by their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48200" cy="4495800"/>
          </a:xfrm>
        </p:spPr>
        <p:txBody>
          <a:bodyPr/>
          <a:lstStyle/>
          <a:p>
            <a:r>
              <a:rPr lang="en-US" dirty="0" smtClean="0"/>
              <a:t>Acute: three acute angles</a:t>
            </a:r>
          </a:p>
          <a:p>
            <a:r>
              <a:rPr lang="en-US" dirty="0" smtClean="0"/>
              <a:t>Obtuse: one obtuse angle</a:t>
            </a:r>
          </a:p>
          <a:p>
            <a:r>
              <a:rPr lang="en-US" dirty="0" smtClean="0"/>
              <a:t>Right: one right angle</a:t>
            </a:r>
          </a:p>
          <a:p>
            <a:r>
              <a:rPr lang="en-US" dirty="0" smtClean="0"/>
              <a:t>equiangular: all angles are congruent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524000"/>
            <a:ext cx="1752600" cy="128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39920" y="2895600"/>
            <a:ext cx="250408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2024" y="4267200"/>
            <a:ext cx="2151976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4881562"/>
            <a:ext cx="2181083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SMARTPenAnnotation198"/>
          <p:cNvSpPr/>
          <p:nvPr/>
        </p:nvSpPr>
        <p:spPr>
          <a:xfrm>
            <a:off x="1840230" y="3623309"/>
            <a:ext cx="1" cy="22862"/>
          </a:xfrm>
          <a:custGeom>
            <a:avLst/>
            <a:gdLst/>
            <a:ahLst/>
            <a:cxnLst/>
            <a:rect l="0" t="0" r="0" b="0"/>
            <a:pathLst>
              <a:path w="1" h="22862">
                <a:moveTo>
                  <a:pt x="0" y="2286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5"/>
          <p:cNvSpPr/>
          <p:nvPr/>
        </p:nvSpPr>
        <p:spPr>
          <a:xfrm>
            <a:off x="7884959" y="2383259"/>
            <a:ext cx="218911" cy="167260"/>
          </a:xfrm>
          <a:custGeom>
            <a:avLst/>
            <a:gdLst/>
            <a:ahLst/>
            <a:cxnLst/>
            <a:rect l="0" t="0" r="0" b="0"/>
            <a:pathLst>
              <a:path w="218911" h="167260">
                <a:moveTo>
                  <a:pt x="90323" y="8468"/>
                </a:moveTo>
                <a:lnTo>
                  <a:pt x="85772" y="3917"/>
                </a:lnTo>
                <a:lnTo>
                  <a:pt x="83479" y="2576"/>
                </a:lnTo>
                <a:lnTo>
                  <a:pt x="78392" y="1087"/>
                </a:lnTo>
                <a:lnTo>
                  <a:pt x="72955" y="425"/>
                </a:lnTo>
                <a:lnTo>
                  <a:pt x="67364" y="131"/>
                </a:lnTo>
                <a:lnTo>
                  <a:pt x="61704" y="0"/>
                </a:lnTo>
                <a:lnTo>
                  <a:pt x="58862" y="918"/>
                </a:lnTo>
                <a:lnTo>
                  <a:pt x="53163" y="4478"/>
                </a:lnTo>
                <a:lnTo>
                  <a:pt x="49357" y="7713"/>
                </a:lnTo>
                <a:lnTo>
                  <a:pt x="44915" y="11775"/>
                </a:lnTo>
                <a:lnTo>
                  <a:pt x="40048" y="16387"/>
                </a:lnTo>
                <a:lnTo>
                  <a:pt x="35852" y="21368"/>
                </a:lnTo>
                <a:lnTo>
                  <a:pt x="32101" y="26593"/>
                </a:lnTo>
                <a:lnTo>
                  <a:pt x="28648" y="31981"/>
                </a:lnTo>
                <a:lnTo>
                  <a:pt x="25394" y="37478"/>
                </a:lnTo>
                <a:lnTo>
                  <a:pt x="22273" y="43048"/>
                </a:lnTo>
                <a:lnTo>
                  <a:pt x="16264" y="54317"/>
                </a:lnTo>
                <a:lnTo>
                  <a:pt x="10418" y="65676"/>
                </a:lnTo>
                <a:lnTo>
                  <a:pt x="8478" y="70419"/>
                </a:lnTo>
                <a:lnTo>
                  <a:pt x="7185" y="74534"/>
                </a:lnTo>
                <a:lnTo>
                  <a:pt x="6322" y="78229"/>
                </a:lnTo>
                <a:lnTo>
                  <a:pt x="4796" y="82598"/>
                </a:lnTo>
                <a:lnTo>
                  <a:pt x="2824" y="87415"/>
                </a:lnTo>
                <a:lnTo>
                  <a:pt x="558" y="92532"/>
                </a:lnTo>
                <a:lnTo>
                  <a:pt x="0" y="97848"/>
                </a:lnTo>
                <a:lnTo>
                  <a:pt x="579" y="103297"/>
                </a:lnTo>
                <a:lnTo>
                  <a:pt x="1919" y="108835"/>
                </a:lnTo>
                <a:lnTo>
                  <a:pt x="3765" y="114432"/>
                </a:lnTo>
                <a:lnTo>
                  <a:pt x="5948" y="120068"/>
                </a:lnTo>
                <a:lnTo>
                  <a:pt x="8356" y="125731"/>
                </a:lnTo>
                <a:lnTo>
                  <a:pt x="9960" y="130458"/>
                </a:lnTo>
                <a:lnTo>
                  <a:pt x="11031" y="134562"/>
                </a:lnTo>
                <a:lnTo>
                  <a:pt x="11745" y="138251"/>
                </a:lnTo>
                <a:lnTo>
                  <a:pt x="13172" y="140710"/>
                </a:lnTo>
                <a:lnTo>
                  <a:pt x="15076" y="142349"/>
                </a:lnTo>
                <a:lnTo>
                  <a:pt x="17298" y="143442"/>
                </a:lnTo>
                <a:lnTo>
                  <a:pt x="22308" y="144657"/>
                </a:lnTo>
                <a:lnTo>
                  <a:pt x="27709" y="145196"/>
                </a:lnTo>
                <a:lnTo>
                  <a:pt x="33284" y="145436"/>
                </a:lnTo>
                <a:lnTo>
                  <a:pt x="41778" y="145571"/>
                </a:lnTo>
                <a:lnTo>
                  <a:pt x="50327" y="145611"/>
                </a:lnTo>
                <a:lnTo>
                  <a:pt x="53182" y="144664"/>
                </a:lnTo>
                <a:lnTo>
                  <a:pt x="58894" y="141072"/>
                </a:lnTo>
                <a:lnTo>
                  <a:pt x="64606" y="136301"/>
                </a:lnTo>
                <a:lnTo>
                  <a:pt x="67464" y="133695"/>
                </a:lnTo>
                <a:lnTo>
                  <a:pt x="69369" y="131005"/>
                </a:lnTo>
                <a:lnTo>
                  <a:pt x="70639" y="128259"/>
                </a:lnTo>
                <a:lnTo>
                  <a:pt x="71485" y="125476"/>
                </a:lnTo>
                <a:lnTo>
                  <a:pt x="72050" y="121716"/>
                </a:lnTo>
                <a:lnTo>
                  <a:pt x="72425" y="117304"/>
                </a:lnTo>
                <a:lnTo>
                  <a:pt x="72676" y="112458"/>
                </a:lnTo>
                <a:lnTo>
                  <a:pt x="73797" y="108275"/>
                </a:lnTo>
                <a:lnTo>
                  <a:pt x="75495" y="104533"/>
                </a:lnTo>
                <a:lnTo>
                  <a:pt x="77580" y="101087"/>
                </a:lnTo>
                <a:lnTo>
                  <a:pt x="78970" y="96884"/>
                </a:lnTo>
                <a:lnTo>
                  <a:pt x="79897" y="92177"/>
                </a:lnTo>
                <a:lnTo>
                  <a:pt x="80515" y="87134"/>
                </a:lnTo>
                <a:lnTo>
                  <a:pt x="81879" y="82819"/>
                </a:lnTo>
                <a:lnTo>
                  <a:pt x="83741" y="78991"/>
                </a:lnTo>
                <a:lnTo>
                  <a:pt x="85935" y="75486"/>
                </a:lnTo>
                <a:lnTo>
                  <a:pt x="87398" y="70291"/>
                </a:lnTo>
                <a:lnTo>
                  <a:pt x="88372" y="63971"/>
                </a:lnTo>
                <a:lnTo>
                  <a:pt x="89022" y="56900"/>
                </a:lnTo>
                <a:lnTo>
                  <a:pt x="89457" y="50281"/>
                </a:lnTo>
                <a:lnTo>
                  <a:pt x="89745" y="43963"/>
                </a:lnTo>
                <a:lnTo>
                  <a:pt x="89938" y="37847"/>
                </a:lnTo>
                <a:lnTo>
                  <a:pt x="89114" y="32816"/>
                </a:lnTo>
                <a:lnTo>
                  <a:pt x="87612" y="28510"/>
                </a:lnTo>
                <a:lnTo>
                  <a:pt x="85658" y="24687"/>
                </a:lnTo>
                <a:lnTo>
                  <a:pt x="83403" y="23091"/>
                </a:lnTo>
                <a:lnTo>
                  <a:pt x="80947" y="22979"/>
                </a:lnTo>
                <a:lnTo>
                  <a:pt x="78357" y="23857"/>
                </a:lnTo>
                <a:lnTo>
                  <a:pt x="77584" y="25395"/>
                </a:lnTo>
                <a:lnTo>
                  <a:pt x="78020" y="27373"/>
                </a:lnTo>
                <a:lnTo>
                  <a:pt x="79263" y="29644"/>
                </a:lnTo>
                <a:lnTo>
                  <a:pt x="80646" y="34707"/>
                </a:lnTo>
                <a:lnTo>
                  <a:pt x="81014" y="37391"/>
                </a:lnTo>
                <a:lnTo>
                  <a:pt x="81260" y="40132"/>
                </a:lnTo>
                <a:lnTo>
                  <a:pt x="81423" y="42913"/>
                </a:lnTo>
                <a:lnTo>
                  <a:pt x="81532" y="45718"/>
                </a:lnTo>
                <a:lnTo>
                  <a:pt x="82557" y="50447"/>
                </a:lnTo>
                <a:lnTo>
                  <a:pt x="84194" y="56456"/>
                </a:lnTo>
                <a:lnTo>
                  <a:pt x="86237" y="63320"/>
                </a:lnTo>
                <a:lnTo>
                  <a:pt x="89503" y="72659"/>
                </a:lnTo>
                <a:lnTo>
                  <a:pt x="98214" y="95735"/>
                </a:lnTo>
                <a:lnTo>
                  <a:pt x="102251" y="105698"/>
                </a:lnTo>
                <a:lnTo>
                  <a:pt x="105895" y="114246"/>
                </a:lnTo>
                <a:lnTo>
                  <a:pt x="109277" y="121849"/>
                </a:lnTo>
                <a:lnTo>
                  <a:pt x="113437" y="128823"/>
                </a:lnTo>
                <a:lnTo>
                  <a:pt x="118115" y="135377"/>
                </a:lnTo>
                <a:lnTo>
                  <a:pt x="123139" y="141651"/>
                </a:lnTo>
                <a:lnTo>
                  <a:pt x="128392" y="146787"/>
                </a:lnTo>
                <a:lnTo>
                  <a:pt x="133800" y="151163"/>
                </a:lnTo>
                <a:lnTo>
                  <a:pt x="139310" y="155033"/>
                </a:lnTo>
                <a:lnTo>
                  <a:pt x="143936" y="157613"/>
                </a:lnTo>
                <a:lnTo>
                  <a:pt x="147973" y="159333"/>
                </a:lnTo>
                <a:lnTo>
                  <a:pt x="151617" y="160480"/>
                </a:lnTo>
                <a:lnTo>
                  <a:pt x="158204" y="164294"/>
                </a:lnTo>
                <a:lnTo>
                  <a:pt x="161295" y="166644"/>
                </a:lnTo>
                <a:lnTo>
                  <a:pt x="164308" y="167259"/>
                </a:lnTo>
                <a:lnTo>
                  <a:pt x="167268" y="166716"/>
                </a:lnTo>
                <a:lnTo>
                  <a:pt x="173099" y="163573"/>
                </a:lnTo>
                <a:lnTo>
                  <a:pt x="178865" y="159001"/>
                </a:lnTo>
                <a:lnTo>
                  <a:pt x="182689" y="156449"/>
                </a:lnTo>
                <a:lnTo>
                  <a:pt x="187142" y="153794"/>
                </a:lnTo>
                <a:lnTo>
                  <a:pt x="218910" y="119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6"/>
          <p:cNvSpPr/>
          <p:nvPr/>
        </p:nvSpPr>
        <p:spPr>
          <a:xfrm>
            <a:off x="8096663" y="2357437"/>
            <a:ext cx="384397" cy="162714"/>
          </a:xfrm>
          <a:custGeom>
            <a:avLst/>
            <a:gdLst/>
            <a:ahLst/>
            <a:cxnLst/>
            <a:rect l="0" t="0" r="0" b="0"/>
            <a:pathLst>
              <a:path w="384397" h="162714">
                <a:moveTo>
                  <a:pt x="58642" y="0"/>
                </a:moveTo>
                <a:lnTo>
                  <a:pt x="44990" y="9102"/>
                </a:lnTo>
                <a:lnTo>
                  <a:pt x="40967" y="12735"/>
                </a:lnTo>
                <a:lnTo>
                  <a:pt x="38286" y="16110"/>
                </a:lnTo>
                <a:lnTo>
                  <a:pt x="36499" y="19313"/>
                </a:lnTo>
                <a:lnTo>
                  <a:pt x="33402" y="22400"/>
                </a:lnTo>
                <a:lnTo>
                  <a:pt x="29433" y="25411"/>
                </a:lnTo>
                <a:lnTo>
                  <a:pt x="24882" y="28371"/>
                </a:lnTo>
                <a:lnTo>
                  <a:pt x="20895" y="32249"/>
                </a:lnTo>
                <a:lnTo>
                  <a:pt x="17285" y="36739"/>
                </a:lnTo>
                <a:lnTo>
                  <a:pt x="13926" y="41638"/>
                </a:lnTo>
                <a:lnTo>
                  <a:pt x="11687" y="45856"/>
                </a:lnTo>
                <a:lnTo>
                  <a:pt x="10193" y="49621"/>
                </a:lnTo>
                <a:lnTo>
                  <a:pt x="9197" y="53083"/>
                </a:lnTo>
                <a:lnTo>
                  <a:pt x="7581" y="57296"/>
                </a:lnTo>
                <a:lnTo>
                  <a:pt x="5551" y="62010"/>
                </a:lnTo>
                <a:lnTo>
                  <a:pt x="3246" y="67058"/>
                </a:lnTo>
                <a:lnTo>
                  <a:pt x="1709" y="73280"/>
                </a:lnTo>
                <a:lnTo>
                  <a:pt x="684" y="80286"/>
                </a:lnTo>
                <a:lnTo>
                  <a:pt x="0" y="87814"/>
                </a:lnTo>
                <a:lnTo>
                  <a:pt x="498" y="95690"/>
                </a:lnTo>
                <a:lnTo>
                  <a:pt x="1782" y="103799"/>
                </a:lnTo>
                <a:lnTo>
                  <a:pt x="3590" y="112062"/>
                </a:lnTo>
                <a:lnTo>
                  <a:pt x="5748" y="119475"/>
                </a:lnTo>
                <a:lnTo>
                  <a:pt x="8139" y="126323"/>
                </a:lnTo>
                <a:lnTo>
                  <a:pt x="10686" y="132793"/>
                </a:lnTo>
                <a:lnTo>
                  <a:pt x="13337" y="138058"/>
                </a:lnTo>
                <a:lnTo>
                  <a:pt x="16055" y="142522"/>
                </a:lnTo>
                <a:lnTo>
                  <a:pt x="18821" y="146449"/>
                </a:lnTo>
                <a:lnTo>
                  <a:pt x="21617" y="150020"/>
                </a:lnTo>
                <a:lnTo>
                  <a:pt x="24433" y="153354"/>
                </a:lnTo>
                <a:lnTo>
                  <a:pt x="27264" y="156528"/>
                </a:lnTo>
                <a:lnTo>
                  <a:pt x="30102" y="158645"/>
                </a:lnTo>
                <a:lnTo>
                  <a:pt x="35797" y="160996"/>
                </a:lnTo>
                <a:lnTo>
                  <a:pt x="44043" y="162041"/>
                </a:lnTo>
                <a:lnTo>
                  <a:pt x="53106" y="162506"/>
                </a:lnTo>
                <a:lnTo>
                  <a:pt x="60310" y="162713"/>
                </a:lnTo>
                <a:lnTo>
                  <a:pt x="63563" y="161815"/>
                </a:lnTo>
                <a:lnTo>
                  <a:pt x="73646" y="156954"/>
                </a:lnTo>
                <a:lnTo>
                  <a:pt x="83091" y="155482"/>
                </a:lnTo>
                <a:lnTo>
                  <a:pt x="87324" y="154137"/>
                </a:lnTo>
                <a:lnTo>
                  <a:pt x="94567" y="150103"/>
                </a:lnTo>
                <a:lnTo>
                  <a:pt x="98784" y="146741"/>
                </a:lnTo>
                <a:lnTo>
                  <a:pt x="103500" y="142595"/>
                </a:lnTo>
                <a:lnTo>
                  <a:pt x="112870" y="133861"/>
                </a:lnTo>
                <a:lnTo>
                  <a:pt x="120209" y="126804"/>
                </a:lnTo>
                <a:lnTo>
                  <a:pt x="123498" y="122636"/>
                </a:lnTo>
                <a:lnTo>
                  <a:pt x="126645" y="117952"/>
                </a:lnTo>
                <a:lnTo>
                  <a:pt x="129694" y="112925"/>
                </a:lnTo>
                <a:lnTo>
                  <a:pt x="134585" y="105763"/>
                </a:lnTo>
                <a:lnTo>
                  <a:pt x="147639" y="87646"/>
                </a:lnTo>
                <a:lnTo>
                  <a:pt x="152264" y="79386"/>
                </a:lnTo>
                <a:lnTo>
                  <a:pt x="155346" y="71974"/>
                </a:lnTo>
                <a:lnTo>
                  <a:pt x="159724" y="57706"/>
                </a:lnTo>
                <a:lnTo>
                  <a:pt x="164845" y="41840"/>
                </a:lnTo>
                <a:lnTo>
                  <a:pt x="166591" y="34560"/>
                </a:lnTo>
                <a:lnTo>
                  <a:pt x="167755" y="27803"/>
                </a:lnTo>
                <a:lnTo>
                  <a:pt x="168532" y="21393"/>
                </a:lnTo>
                <a:lnTo>
                  <a:pt x="169049" y="16167"/>
                </a:lnTo>
                <a:lnTo>
                  <a:pt x="169395" y="11730"/>
                </a:lnTo>
                <a:lnTo>
                  <a:pt x="169623" y="7820"/>
                </a:lnTo>
                <a:lnTo>
                  <a:pt x="168825" y="5214"/>
                </a:lnTo>
                <a:lnTo>
                  <a:pt x="167339" y="3476"/>
                </a:lnTo>
                <a:lnTo>
                  <a:pt x="165397" y="2317"/>
                </a:lnTo>
                <a:lnTo>
                  <a:pt x="164103" y="2497"/>
                </a:lnTo>
                <a:lnTo>
                  <a:pt x="163239" y="3570"/>
                </a:lnTo>
                <a:lnTo>
                  <a:pt x="162663" y="5237"/>
                </a:lnTo>
                <a:lnTo>
                  <a:pt x="162280" y="8254"/>
                </a:lnTo>
                <a:lnTo>
                  <a:pt x="162023" y="12170"/>
                </a:lnTo>
                <a:lnTo>
                  <a:pt x="161853" y="16686"/>
                </a:lnTo>
                <a:lnTo>
                  <a:pt x="161578" y="52262"/>
                </a:lnTo>
                <a:lnTo>
                  <a:pt x="161542" y="77202"/>
                </a:lnTo>
                <a:lnTo>
                  <a:pt x="162484" y="87663"/>
                </a:lnTo>
                <a:lnTo>
                  <a:pt x="164065" y="96542"/>
                </a:lnTo>
                <a:lnTo>
                  <a:pt x="166071" y="104366"/>
                </a:lnTo>
                <a:lnTo>
                  <a:pt x="169314" y="111488"/>
                </a:lnTo>
                <a:lnTo>
                  <a:pt x="173381" y="118140"/>
                </a:lnTo>
                <a:lnTo>
                  <a:pt x="177997" y="124480"/>
                </a:lnTo>
                <a:lnTo>
                  <a:pt x="182027" y="128707"/>
                </a:lnTo>
                <a:lnTo>
                  <a:pt x="185666" y="131525"/>
                </a:lnTo>
                <a:lnTo>
                  <a:pt x="189045" y="133403"/>
                </a:lnTo>
                <a:lnTo>
                  <a:pt x="191297" y="135608"/>
                </a:lnTo>
                <a:lnTo>
                  <a:pt x="192798" y="138030"/>
                </a:lnTo>
                <a:lnTo>
                  <a:pt x="193799" y="140598"/>
                </a:lnTo>
                <a:lnTo>
                  <a:pt x="195420" y="142309"/>
                </a:lnTo>
                <a:lnTo>
                  <a:pt x="197452" y="143451"/>
                </a:lnTo>
                <a:lnTo>
                  <a:pt x="203007" y="145282"/>
                </a:lnTo>
                <a:lnTo>
                  <a:pt x="208520" y="145599"/>
                </a:lnTo>
                <a:lnTo>
                  <a:pt x="210948" y="144691"/>
                </a:lnTo>
                <a:lnTo>
                  <a:pt x="216185" y="141142"/>
                </a:lnTo>
                <a:lnTo>
                  <a:pt x="217963" y="138862"/>
                </a:lnTo>
                <a:lnTo>
                  <a:pt x="219149" y="136390"/>
                </a:lnTo>
                <a:lnTo>
                  <a:pt x="219939" y="133789"/>
                </a:lnTo>
                <a:lnTo>
                  <a:pt x="221419" y="131103"/>
                </a:lnTo>
                <a:lnTo>
                  <a:pt x="223357" y="128359"/>
                </a:lnTo>
                <a:lnTo>
                  <a:pt x="225602" y="125578"/>
                </a:lnTo>
                <a:lnTo>
                  <a:pt x="228051" y="122771"/>
                </a:lnTo>
                <a:lnTo>
                  <a:pt x="230637" y="119948"/>
                </a:lnTo>
                <a:lnTo>
                  <a:pt x="233313" y="117112"/>
                </a:lnTo>
                <a:lnTo>
                  <a:pt x="235097" y="113318"/>
                </a:lnTo>
                <a:lnTo>
                  <a:pt x="236285" y="108883"/>
                </a:lnTo>
                <a:lnTo>
                  <a:pt x="237079" y="104021"/>
                </a:lnTo>
                <a:lnTo>
                  <a:pt x="238560" y="97922"/>
                </a:lnTo>
                <a:lnTo>
                  <a:pt x="240500" y="90999"/>
                </a:lnTo>
                <a:lnTo>
                  <a:pt x="242745" y="83526"/>
                </a:lnTo>
                <a:lnTo>
                  <a:pt x="244243" y="77592"/>
                </a:lnTo>
                <a:lnTo>
                  <a:pt x="245241" y="72683"/>
                </a:lnTo>
                <a:lnTo>
                  <a:pt x="245906" y="68458"/>
                </a:lnTo>
                <a:lnTo>
                  <a:pt x="246349" y="63736"/>
                </a:lnTo>
                <a:lnTo>
                  <a:pt x="246645" y="58683"/>
                </a:lnTo>
                <a:lnTo>
                  <a:pt x="246842" y="53410"/>
                </a:lnTo>
                <a:lnTo>
                  <a:pt x="247926" y="49894"/>
                </a:lnTo>
                <a:lnTo>
                  <a:pt x="249601" y="47550"/>
                </a:lnTo>
                <a:lnTo>
                  <a:pt x="251670" y="45988"/>
                </a:lnTo>
                <a:lnTo>
                  <a:pt x="253049" y="45899"/>
                </a:lnTo>
                <a:lnTo>
                  <a:pt x="253969" y="46792"/>
                </a:lnTo>
                <a:lnTo>
                  <a:pt x="254583" y="48339"/>
                </a:lnTo>
                <a:lnTo>
                  <a:pt x="257850" y="52229"/>
                </a:lnTo>
                <a:lnTo>
                  <a:pt x="262884" y="57679"/>
                </a:lnTo>
                <a:lnTo>
                  <a:pt x="282395" y="77857"/>
                </a:lnTo>
                <a:lnTo>
                  <a:pt x="285916" y="82385"/>
                </a:lnTo>
                <a:lnTo>
                  <a:pt x="289215" y="87308"/>
                </a:lnTo>
                <a:lnTo>
                  <a:pt x="292368" y="92495"/>
                </a:lnTo>
                <a:lnTo>
                  <a:pt x="295421" y="96906"/>
                </a:lnTo>
                <a:lnTo>
                  <a:pt x="298410" y="100799"/>
                </a:lnTo>
                <a:lnTo>
                  <a:pt x="301355" y="104347"/>
                </a:lnTo>
                <a:lnTo>
                  <a:pt x="305224" y="106712"/>
                </a:lnTo>
                <a:lnTo>
                  <a:pt x="314601" y="109340"/>
                </a:lnTo>
                <a:lnTo>
                  <a:pt x="322578" y="113048"/>
                </a:lnTo>
                <a:lnTo>
                  <a:pt x="326040" y="115371"/>
                </a:lnTo>
                <a:lnTo>
                  <a:pt x="332426" y="117951"/>
                </a:lnTo>
                <a:lnTo>
                  <a:pt x="341375" y="119403"/>
                </a:lnTo>
                <a:lnTo>
                  <a:pt x="344285" y="119607"/>
                </a:lnTo>
                <a:lnTo>
                  <a:pt x="347178" y="118791"/>
                </a:lnTo>
                <a:lnTo>
                  <a:pt x="352933" y="115343"/>
                </a:lnTo>
                <a:lnTo>
                  <a:pt x="358665" y="110636"/>
                </a:lnTo>
                <a:lnTo>
                  <a:pt x="361527" y="108048"/>
                </a:lnTo>
                <a:lnTo>
                  <a:pt x="364387" y="104417"/>
                </a:lnTo>
                <a:lnTo>
                  <a:pt x="367247" y="100091"/>
                </a:lnTo>
                <a:lnTo>
                  <a:pt x="370107" y="95302"/>
                </a:lnTo>
                <a:lnTo>
                  <a:pt x="372013" y="90205"/>
                </a:lnTo>
                <a:lnTo>
                  <a:pt x="373283" y="84902"/>
                </a:lnTo>
                <a:lnTo>
                  <a:pt x="374130" y="79461"/>
                </a:lnTo>
                <a:lnTo>
                  <a:pt x="375647" y="73929"/>
                </a:lnTo>
                <a:lnTo>
                  <a:pt x="377611" y="68336"/>
                </a:lnTo>
                <a:lnTo>
                  <a:pt x="384396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7"/>
          <p:cNvSpPr/>
          <p:nvPr/>
        </p:nvSpPr>
        <p:spPr>
          <a:xfrm>
            <a:off x="8422754" y="2196298"/>
            <a:ext cx="152604" cy="264010"/>
          </a:xfrm>
          <a:custGeom>
            <a:avLst/>
            <a:gdLst/>
            <a:ahLst/>
            <a:cxnLst/>
            <a:rect l="0" t="0" r="0" b="0"/>
            <a:pathLst>
              <a:path w="152604" h="264010">
                <a:moveTo>
                  <a:pt x="58305" y="66841"/>
                </a:moveTo>
                <a:lnTo>
                  <a:pt x="53754" y="53189"/>
                </a:lnTo>
                <a:lnTo>
                  <a:pt x="50510" y="47262"/>
                </a:lnTo>
                <a:lnTo>
                  <a:pt x="46441" y="41406"/>
                </a:lnTo>
                <a:lnTo>
                  <a:pt x="41823" y="35597"/>
                </a:lnTo>
                <a:lnTo>
                  <a:pt x="37792" y="30772"/>
                </a:lnTo>
                <a:lnTo>
                  <a:pt x="34153" y="26603"/>
                </a:lnTo>
                <a:lnTo>
                  <a:pt x="30774" y="22871"/>
                </a:lnTo>
                <a:lnTo>
                  <a:pt x="24480" y="16184"/>
                </a:lnTo>
                <a:lnTo>
                  <a:pt x="12677" y="4130"/>
                </a:lnTo>
                <a:lnTo>
                  <a:pt x="9789" y="2174"/>
                </a:lnTo>
                <a:lnTo>
                  <a:pt x="6912" y="870"/>
                </a:lnTo>
                <a:lnTo>
                  <a:pt x="4040" y="0"/>
                </a:lnTo>
                <a:lnTo>
                  <a:pt x="2126" y="373"/>
                </a:lnTo>
                <a:lnTo>
                  <a:pt x="851" y="1574"/>
                </a:lnTo>
                <a:lnTo>
                  <a:pt x="0" y="3328"/>
                </a:lnTo>
                <a:lnTo>
                  <a:pt x="385" y="5449"/>
                </a:lnTo>
                <a:lnTo>
                  <a:pt x="3354" y="10346"/>
                </a:lnTo>
                <a:lnTo>
                  <a:pt x="5478" y="14890"/>
                </a:lnTo>
                <a:lnTo>
                  <a:pt x="7848" y="20777"/>
                </a:lnTo>
                <a:lnTo>
                  <a:pt x="10380" y="27560"/>
                </a:lnTo>
                <a:lnTo>
                  <a:pt x="13020" y="33986"/>
                </a:lnTo>
                <a:lnTo>
                  <a:pt x="15733" y="40175"/>
                </a:lnTo>
                <a:lnTo>
                  <a:pt x="18494" y="46207"/>
                </a:lnTo>
                <a:lnTo>
                  <a:pt x="23192" y="54037"/>
                </a:lnTo>
                <a:lnTo>
                  <a:pt x="29182" y="63068"/>
                </a:lnTo>
                <a:lnTo>
                  <a:pt x="36032" y="72898"/>
                </a:lnTo>
                <a:lnTo>
                  <a:pt x="41552" y="81357"/>
                </a:lnTo>
                <a:lnTo>
                  <a:pt x="46184" y="88901"/>
                </a:lnTo>
                <a:lnTo>
                  <a:pt x="50224" y="95835"/>
                </a:lnTo>
                <a:lnTo>
                  <a:pt x="57681" y="110936"/>
                </a:lnTo>
                <a:lnTo>
                  <a:pt x="111124" y="223621"/>
                </a:lnTo>
                <a:lnTo>
                  <a:pt x="115426" y="230416"/>
                </a:lnTo>
                <a:lnTo>
                  <a:pt x="120198" y="236851"/>
                </a:lnTo>
                <a:lnTo>
                  <a:pt x="125284" y="243046"/>
                </a:lnTo>
                <a:lnTo>
                  <a:pt x="129628" y="248129"/>
                </a:lnTo>
                <a:lnTo>
                  <a:pt x="133476" y="252470"/>
                </a:lnTo>
                <a:lnTo>
                  <a:pt x="136995" y="256316"/>
                </a:lnTo>
                <a:lnTo>
                  <a:pt x="140293" y="258880"/>
                </a:lnTo>
                <a:lnTo>
                  <a:pt x="143444" y="260590"/>
                </a:lnTo>
                <a:lnTo>
                  <a:pt x="152603" y="2640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8"/>
          <p:cNvSpPr/>
          <p:nvPr/>
        </p:nvSpPr>
        <p:spPr>
          <a:xfrm>
            <a:off x="8386762" y="2288857"/>
            <a:ext cx="214314" cy="94299"/>
          </a:xfrm>
          <a:custGeom>
            <a:avLst/>
            <a:gdLst/>
            <a:ahLst/>
            <a:cxnLst/>
            <a:rect l="0" t="0" r="0" b="0"/>
            <a:pathLst>
              <a:path w="214314" h="94299">
                <a:moveTo>
                  <a:pt x="0" y="94298"/>
                </a:moveTo>
                <a:lnTo>
                  <a:pt x="0" y="85196"/>
                </a:lnTo>
                <a:lnTo>
                  <a:pt x="1905" y="81562"/>
                </a:lnTo>
                <a:lnTo>
                  <a:pt x="5080" y="78188"/>
                </a:lnTo>
                <a:lnTo>
                  <a:pt x="9102" y="74985"/>
                </a:lnTo>
                <a:lnTo>
                  <a:pt x="13688" y="71898"/>
                </a:lnTo>
                <a:lnTo>
                  <a:pt x="18650" y="68887"/>
                </a:lnTo>
                <a:lnTo>
                  <a:pt x="23863" y="65927"/>
                </a:lnTo>
                <a:lnTo>
                  <a:pt x="32102" y="62049"/>
                </a:lnTo>
                <a:lnTo>
                  <a:pt x="71923" y="44677"/>
                </a:lnTo>
                <a:lnTo>
                  <a:pt x="86258" y="37954"/>
                </a:lnTo>
                <a:lnTo>
                  <a:pt x="116852" y="22966"/>
                </a:lnTo>
                <a:lnTo>
                  <a:pt x="124573" y="20073"/>
                </a:lnTo>
                <a:lnTo>
                  <a:pt x="133532" y="17192"/>
                </a:lnTo>
                <a:lnTo>
                  <a:pt x="143313" y="14319"/>
                </a:lnTo>
                <a:lnTo>
                  <a:pt x="152692" y="12404"/>
                </a:lnTo>
                <a:lnTo>
                  <a:pt x="161803" y="11127"/>
                </a:lnTo>
                <a:lnTo>
                  <a:pt x="170733" y="10275"/>
                </a:lnTo>
                <a:lnTo>
                  <a:pt x="178592" y="8755"/>
                </a:lnTo>
                <a:lnTo>
                  <a:pt x="185736" y="6789"/>
                </a:lnTo>
                <a:lnTo>
                  <a:pt x="192404" y="4526"/>
                </a:lnTo>
                <a:lnTo>
                  <a:pt x="197802" y="3018"/>
                </a:lnTo>
                <a:lnTo>
                  <a:pt x="202354" y="2012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9"/>
          <p:cNvSpPr/>
          <p:nvPr/>
        </p:nvSpPr>
        <p:spPr>
          <a:xfrm>
            <a:off x="8609647" y="2291255"/>
            <a:ext cx="154306" cy="143217"/>
          </a:xfrm>
          <a:custGeom>
            <a:avLst/>
            <a:gdLst/>
            <a:ahLst/>
            <a:cxnLst/>
            <a:rect l="0" t="0" r="0" b="0"/>
            <a:pathLst>
              <a:path w="154306" h="143217">
                <a:moveTo>
                  <a:pt x="0" y="57609"/>
                </a:moveTo>
                <a:lnTo>
                  <a:pt x="14763" y="64990"/>
                </a:lnTo>
                <a:lnTo>
                  <a:pt x="18626" y="65653"/>
                </a:lnTo>
                <a:lnTo>
                  <a:pt x="20990" y="65829"/>
                </a:lnTo>
                <a:lnTo>
                  <a:pt x="24471" y="65947"/>
                </a:lnTo>
                <a:lnTo>
                  <a:pt x="33419" y="66077"/>
                </a:lnTo>
                <a:lnTo>
                  <a:pt x="37519" y="65160"/>
                </a:lnTo>
                <a:lnTo>
                  <a:pt x="41205" y="63596"/>
                </a:lnTo>
                <a:lnTo>
                  <a:pt x="44616" y="61600"/>
                </a:lnTo>
                <a:lnTo>
                  <a:pt x="47840" y="59317"/>
                </a:lnTo>
                <a:lnTo>
                  <a:pt x="50944" y="56843"/>
                </a:lnTo>
                <a:lnTo>
                  <a:pt x="53966" y="54241"/>
                </a:lnTo>
                <a:lnTo>
                  <a:pt x="56932" y="51554"/>
                </a:lnTo>
                <a:lnTo>
                  <a:pt x="62768" y="46028"/>
                </a:lnTo>
                <a:lnTo>
                  <a:pt x="71409" y="37562"/>
                </a:lnTo>
                <a:lnTo>
                  <a:pt x="74276" y="32815"/>
                </a:lnTo>
                <a:lnTo>
                  <a:pt x="77140" y="26792"/>
                </a:lnTo>
                <a:lnTo>
                  <a:pt x="80001" y="19920"/>
                </a:lnTo>
                <a:lnTo>
                  <a:pt x="81910" y="14386"/>
                </a:lnTo>
                <a:lnTo>
                  <a:pt x="83181" y="9743"/>
                </a:lnTo>
                <a:lnTo>
                  <a:pt x="84029" y="5696"/>
                </a:lnTo>
                <a:lnTo>
                  <a:pt x="82689" y="2998"/>
                </a:lnTo>
                <a:lnTo>
                  <a:pt x="79891" y="1200"/>
                </a:lnTo>
                <a:lnTo>
                  <a:pt x="76121" y="0"/>
                </a:lnTo>
                <a:lnTo>
                  <a:pt x="72655" y="153"/>
                </a:lnTo>
                <a:lnTo>
                  <a:pt x="69392" y="1208"/>
                </a:lnTo>
                <a:lnTo>
                  <a:pt x="62273" y="4920"/>
                </a:lnTo>
                <a:lnTo>
                  <a:pt x="52760" y="9744"/>
                </a:lnTo>
                <a:lnTo>
                  <a:pt x="48509" y="12364"/>
                </a:lnTo>
                <a:lnTo>
                  <a:pt x="44721" y="15064"/>
                </a:lnTo>
                <a:lnTo>
                  <a:pt x="41244" y="17816"/>
                </a:lnTo>
                <a:lnTo>
                  <a:pt x="37022" y="22508"/>
                </a:lnTo>
                <a:lnTo>
                  <a:pt x="32301" y="28493"/>
                </a:lnTo>
                <a:lnTo>
                  <a:pt x="27249" y="35341"/>
                </a:lnTo>
                <a:lnTo>
                  <a:pt x="22929" y="41812"/>
                </a:lnTo>
                <a:lnTo>
                  <a:pt x="19096" y="48030"/>
                </a:lnTo>
                <a:lnTo>
                  <a:pt x="15588" y="54081"/>
                </a:lnTo>
                <a:lnTo>
                  <a:pt x="13249" y="60020"/>
                </a:lnTo>
                <a:lnTo>
                  <a:pt x="11691" y="65884"/>
                </a:lnTo>
                <a:lnTo>
                  <a:pt x="10651" y="71698"/>
                </a:lnTo>
                <a:lnTo>
                  <a:pt x="9958" y="77480"/>
                </a:lnTo>
                <a:lnTo>
                  <a:pt x="9497" y="83239"/>
                </a:lnTo>
                <a:lnTo>
                  <a:pt x="9189" y="88983"/>
                </a:lnTo>
                <a:lnTo>
                  <a:pt x="9936" y="94718"/>
                </a:lnTo>
                <a:lnTo>
                  <a:pt x="11387" y="100446"/>
                </a:lnTo>
                <a:lnTo>
                  <a:pt x="13306" y="106169"/>
                </a:lnTo>
                <a:lnTo>
                  <a:pt x="14586" y="110938"/>
                </a:lnTo>
                <a:lnTo>
                  <a:pt x="15439" y="115069"/>
                </a:lnTo>
                <a:lnTo>
                  <a:pt x="16007" y="118776"/>
                </a:lnTo>
                <a:lnTo>
                  <a:pt x="17340" y="122200"/>
                </a:lnTo>
                <a:lnTo>
                  <a:pt x="19179" y="125435"/>
                </a:lnTo>
                <a:lnTo>
                  <a:pt x="21359" y="128544"/>
                </a:lnTo>
                <a:lnTo>
                  <a:pt x="23764" y="130617"/>
                </a:lnTo>
                <a:lnTo>
                  <a:pt x="26320" y="131998"/>
                </a:lnTo>
                <a:lnTo>
                  <a:pt x="28977" y="132920"/>
                </a:lnTo>
                <a:lnTo>
                  <a:pt x="32654" y="134486"/>
                </a:lnTo>
                <a:lnTo>
                  <a:pt x="41818" y="138767"/>
                </a:lnTo>
                <a:lnTo>
                  <a:pt x="45976" y="140290"/>
                </a:lnTo>
                <a:lnTo>
                  <a:pt x="49701" y="141305"/>
                </a:lnTo>
                <a:lnTo>
                  <a:pt x="53137" y="141981"/>
                </a:lnTo>
                <a:lnTo>
                  <a:pt x="56379" y="142433"/>
                </a:lnTo>
                <a:lnTo>
                  <a:pt x="59494" y="142733"/>
                </a:lnTo>
                <a:lnTo>
                  <a:pt x="62522" y="142934"/>
                </a:lnTo>
                <a:lnTo>
                  <a:pt x="66446" y="143067"/>
                </a:lnTo>
                <a:lnTo>
                  <a:pt x="75887" y="143216"/>
                </a:lnTo>
                <a:lnTo>
                  <a:pt x="80119" y="142303"/>
                </a:lnTo>
                <a:lnTo>
                  <a:pt x="83892" y="140742"/>
                </a:lnTo>
                <a:lnTo>
                  <a:pt x="87360" y="138749"/>
                </a:lnTo>
                <a:lnTo>
                  <a:pt x="96296" y="133994"/>
                </a:lnTo>
                <a:lnTo>
                  <a:pt x="101344" y="131392"/>
                </a:lnTo>
                <a:lnTo>
                  <a:pt x="109473" y="125848"/>
                </a:lnTo>
                <a:lnTo>
                  <a:pt x="119654" y="118342"/>
                </a:lnTo>
                <a:lnTo>
                  <a:pt x="154305" y="91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0"/>
          <p:cNvSpPr/>
          <p:nvPr/>
        </p:nvSpPr>
        <p:spPr>
          <a:xfrm>
            <a:off x="8121015" y="1956093"/>
            <a:ext cx="256534" cy="221166"/>
          </a:xfrm>
          <a:custGeom>
            <a:avLst/>
            <a:gdLst/>
            <a:ahLst/>
            <a:cxnLst/>
            <a:rect l="0" t="0" r="0" b="0"/>
            <a:pathLst>
              <a:path w="256534" h="221166">
                <a:moveTo>
                  <a:pt x="68579" y="32727"/>
                </a:moveTo>
                <a:lnTo>
                  <a:pt x="73131" y="23625"/>
                </a:lnTo>
                <a:lnTo>
                  <a:pt x="75423" y="20944"/>
                </a:lnTo>
                <a:lnTo>
                  <a:pt x="77904" y="19156"/>
                </a:lnTo>
                <a:lnTo>
                  <a:pt x="83202" y="17170"/>
                </a:lnTo>
                <a:lnTo>
                  <a:pt x="88731" y="16288"/>
                </a:lnTo>
                <a:lnTo>
                  <a:pt x="91538" y="15100"/>
                </a:lnTo>
                <a:lnTo>
                  <a:pt x="97199" y="11240"/>
                </a:lnTo>
                <a:lnTo>
                  <a:pt x="101947" y="8877"/>
                </a:lnTo>
                <a:lnTo>
                  <a:pt x="107969" y="6350"/>
                </a:lnTo>
                <a:lnTo>
                  <a:pt x="114842" y="3712"/>
                </a:lnTo>
                <a:lnTo>
                  <a:pt x="121329" y="1953"/>
                </a:lnTo>
                <a:lnTo>
                  <a:pt x="127559" y="781"/>
                </a:lnTo>
                <a:lnTo>
                  <a:pt x="133616" y="0"/>
                </a:lnTo>
                <a:lnTo>
                  <a:pt x="140512" y="431"/>
                </a:lnTo>
                <a:lnTo>
                  <a:pt x="147967" y="1671"/>
                </a:lnTo>
                <a:lnTo>
                  <a:pt x="155795" y="3450"/>
                </a:lnTo>
                <a:lnTo>
                  <a:pt x="162918" y="4637"/>
                </a:lnTo>
                <a:lnTo>
                  <a:pt x="169572" y="5427"/>
                </a:lnTo>
                <a:lnTo>
                  <a:pt x="175913" y="5955"/>
                </a:lnTo>
                <a:lnTo>
                  <a:pt x="181092" y="7259"/>
                </a:lnTo>
                <a:lnTo>
                  <a:pt x="185498" y="9081"/>
                </a:lnTo>
                <a:lnTo>
                  <a:pt x="189388" y="11247"/>
                </a:lnTo>
                <a:lnTo>
                  <a:pt x="193885" y="12692"/>
                </a:lnTo>
                <a:lnTo>
                  <a:pt x="198790" y="13655"/>
                </a:lnTo>
                <a:lnTo>
                  <a:pt x="203964" y="14297"/>
                </a:lnTo>
                <a:lnTo>
                  <a:pt x="208365" y="15678"/>
                </a:lnTo>
                <a:lnTo>
                  <a:pt x="215797" y="19752"/>
                </a:lnTo>
                <a:lnTo>
                  <a:pt x="218160" y="23124"/>
                </a:lnTo>
                <a:lnTo>
                  <a:pt x="219735" y="27277"/>
                </a:lnTo>
                <a:lnTo>
                  <a:pt x="222263" y="38530"/>
                </a:lnTo>
                <a:lnTo>
                  <a:pt x="222700" y="45029"/>
                </a:lnTo>
                <a:lnTo>
                  <a:pt x="220857" y="47596"/>
                </a:lnTo>
                <a:lnTo>
                  <a:pt x="213728" y="52988"/>
                </a:lnTo>
                <a:lnTo>
                  <a:pt x="170646" y="81828"/>
                </a:lnTo>
                <a:lnTo>
                  <a:pt x="163294" y="85464"/>
                </a:lnTo>
                <a:lnTo>
                  <a:pt x="156488" y="87887"/>
                </a:lnTo>
                <a:lnTo>
                  <a:pt x="150046" y="89503"/>
                </a:lnTo>
                <a:lnTo>
                  <a:pt x="144798" y="91532"/>
                </a:lnTo>
                <a:lnTo>
                  <a:pt x="140347" y="93838"/>
                </a:lnTo>
                <a:lnTo>
                  <a:pt x="136427" y="96328"/>
                </a:lnTo>
                <a:lnTo>
                  <a:pt x="131909" y="98940"/>
                </a:lnTo>
                <a:lnTo>
                  <a:pt x="121808" y="104382"/>
                </a:lnTo>
                <a:lnTo>
                  <a:pt x="117400" y="105262"/>
                </a:lnTo>
                <a:lnTo>
                  <a:pt x="113510" y="104896"/>
                </a:lnTo>
                <a:lnTo>
                  <a:pt x="109963" y="103700"/>
                </a:lnTo>
                <a:lnTo>
                  <a:pt x="108550" y="102902"/>
                </a:lnTo>
                <a:lnTo>
                  <a:pt x="108562" y="102370"/>
                </a:lnTo>
                <a:lnTo>
                  <a:pt x="109522" y="102016"/>
                </a:lnTo>
                <a:lnTo>
                  <a:pt x="115424" y="96966"/>
                </a:lnTo>
                <a:lnTo>
                  <a:pt x="117907" y="95555"/>
                </a:lnTo>
                <a:lnTo>
                  <a:pt x="123205" y="93988"/>
                </a:lnTo>
                <a:lnTo>
                  <a:pt x="128809" y="93570"/>
                </a:lnTo>
                <a:lnTo>
                  <a:pt x="136355" y="93291"/>
                </a:lnTo>
                <a:lnTo>
                  <a:pt x="145195" y="93106"/>
                </a:lnTo>
                <a:lnTo>
                  <a:pt x="153947" y="92029"/>
                </a:lnTo>
                <a:lnTo>
                  <a:pt x="162639" y="90359"/>
                </a:lnTo>
                <a:lnTo>
                  <a:pt x="171291" y="88293"/>
                </a:lnTo>
                <a:lnTo>
                  <a:pt x="180868" y="87869"/>
                </a:lnTo>
                <a:lnTo>
                  <a:pt x="191064" y="88538"/>
                </a:lnTo>
                <a:lnTo>
                  <a:pt x="201671" y="89937"/>
                </a:lnTo>
                <a:lnTo>
                  <a:pt x="209695" y="90869"/>
                </a:lnTo>
                <a:lnTo>
                  <a:pt x="215997" y="91491"/>
                </a:lnTo>
                <a:lnTo>
                  <a:pt x="221150" y="91905"/>
                </a:lnTo>
                <a:lnTo>
                  <a:pt x="226490" y="93134"/>
                </a:lnTo>
                <a:lnTo>
                  <a:pt x="231956" y="94906"/>
                </a:lnTo>
                <a:lnTo>
                  <a:pt x="237505" y="97039"/>
                </a:lnTo>
                <a:lnTo>
                  <a:pt x="242157" y="100367"/>
                </a:lnTo>
                <a:lnTo>
                  <a:pt x="246210" y="104490"/>
                </a:lnTo>
                <a:lnTo>
                  <a:pt x="249865" y="109144"/>
                </a:lnTo>
                <a:lnTo>
                  <a:pt x="252301" y="113199"/>
                </a:lnTo>
                <a:lnTo>
                  <a:pt x="253926" y="116855"/>
                </a:lnTo>
                <a:lnTo>
                  <a:pt x="255010" y="120245"/>
                </a:lnTo>
                <a:lnTo>
                  <a:pt x="255731" y="124410"/>
                </a:lnTo>
                <a:lnTo>
                  <a:pt x="256212" y="129091"/>
                </a:lnTo>
                <a:lnTo>
                  <a:pt x="256533" y="134117"/>
                </a:lnTo>
                <a:lnTo>
                  <a:pt x="255794" y="138420"/>
                </a:lnTo>
                <a:lnTo>
                  <a:pt x="254349" y="142241"/>
                </a:lnTo>
                <a:lnTo>
                  <a:pt x="250205" y="149027"/>
                </a:lnTo>
                <a:lnTo>
                  <a:pt x="245186" y="155218"/>
                </a:lnTo>
                <a:lnTo>
                  <a:pt x="238704" y="161060"/>
                </a:lnTo>
                <a:lnTo>
                  <a:pt x="218803" y="177711"/>
                </a:lnTo>
                <a:lnTo>
                  <a:pt x="208733" y="184628"/>
                </a:lnTo>
                <a:lnTo>
                  <a:pt x="199163" y="190192"/>
                </a:lnTo>
                <a:lnTo>
                  <a:pt x="189925" y="194853"/>
                </a:lnTo>
                <a:lnTo>
                  <a:pt x="179957" y="198914"/>
                </a:lnTo>
                <a:lnTo>
                  <a:pt x="169501" y="202573"/>
                </a:lnTo>
                <a:lnTo>
                  <a:pt x="158720" y="205965"/>
                </a:lnTo>
                <a:lnTo>
                  <a:pt x="149629" y="209179"/>
                </a:lnTo>
                <a:lnTo>
                  <a:pt x="141662" y="212274"/>
                </a:lnTo>
                <a:lnTo>
                  <a:pt x="134446" y="215290"/>
                </a:lnTo>
                <a:lnTo>
                  <a:pt x="126779" y="217300"/>
                </a:lnTo>
                <a:lnTo>
                  <a:pt x="118809" y="218641"/>
                </a:lnTo>
                <a:lnTo>
                  <a:pt x="110639" y="219534"/>
                </a:lnTo>
                <a:lnTo>
                  <a:pt x="101382" y="220130"/>
                </a:lnTo>
                <a:lnTo>
                  <a:pt x="91400" y="220527"/>
                </a:lnTo>
                <a:lnTo>
                  <a:pt x="61657" y="221165"/>
                </a:lnTo>
                <a:lnTo>
                  <a:pt x="55392" y="220265"/>
                </a:lnTo>
                <a:lnTo>
                  <a:pt x="48358" y="218712"/>
                </a:lnTo>
                <a:lnTo>
                  <a:pt x="40811" y="216724"/>
                </a:lnTo>
                <a:lnTo>
                  <a:pt x="34828" y="214447"/>
                </a:lnTo>
                <a:lnTo>
                  <a:pt x="29886" y="211976"/>
                </a:lnTo>
                <a:lnTo>
                  <a:pt x="25638" y="209376"/>
                </a:lnTo>
                <a:lnTo>
                  <a:pt x="18381" y="206487"/>
                </a:lnTo>
                <a:lnTo>
                  <a:pt x="15110" y="205717"/>
                </a:lnTo>
                <a:lnTo>
                  <a:pt x="12931" y="204251"/>
                </a:lnTo>
                <a:lnTo>
                  <a:pt x="11478" y="202321"/>
                </a:lnTo>
                <a:lnTo>
                  <a:pt x="0" y="1956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1"/>
          <p:cNvSpPr/>
          <p:nvPr/>
        </p:nvSpPr>
        <p:spPr>
          <a:xfrm>
            <a:off x="6862189" y="3386137"/>
            <a:ext cx="142594" cy="204308"/>
          </a:xfrm>
          <a:custGeom>
            <a:avLst/>
            <a:gdLst/>
            <a:ahLst/>
            <a:cxnLst/>
            <a:rect l="0" t="0" r="0" b="0"/>
            <a:pathLst>
              <a:path w="142594" h="204308">
                <a:moveTo>
                  <a:pt x="58676" y="0"/>
                </a:moveTo>
                <a:lnTo>
                  <a:pt x="42193" y="16483"/>
                </a:lnTo>
                <a:lnTo>
                  <a:pt x="38162" y="22418"/>
                </a:lnTo>
                <a:lnTo>
                  <a:pt x="34522" y="29233"/>
                </a:lnTo>
                <a:lnTo>
                  <a:pt x="31143" y="36634"/>
                </a:lnTo>
                <a:lnTo>
                  <a:pt x="28891" y="42520"/>
                </a:lnTo>
                <a:lnTo>
                  <a:pt x="27389" y="47397"/>
                </a:lnTo>
                <a:lnTo>
                  <a:pt x="26388" y="51600"/>
                </a:lnTo>
                <a:lnTo>
                  <a:pt x="24768" y="56308"/>
                </a:lnTo>
                <a:lnTo>
                  <a:pt x="22736" y="61351"/>
                </a:lnTo>
                <a:lnTo>
                  <a:pt x="20428" y="66618"/>
                </a:lnTo>
                <a:lnTo>
                  <a:pt x="17937" y="72987"/>
                </a:lnTo>
                <a:lnTo>
                  <a:pt x="12630" y="87684"/>
                </a:lnTo>
                <a:lnTo>
                  <a:pt x="10834" y="95603"/>
                </a:lnTo>
                <a:lnTo>
                  <a:pt x="9636" y="103741"/>
                </a:lnTo>
                <a:lnTo>
                  <a:pt x="8838" y="112023"/>
                </a:lnTo>
                <a:lnTo>
                  <a:pt x="7352" y="119449"/>
                </a:lnTo>
                <a:lnTo>
                  <a:pt x="5410" y="126305"/>
                </a:lnTo>
                <a:lnTo>
                  <a:pt x="3163" y="132781"/>
                </a:lnTo>
                <a:lnTo>
                  <a:pt x="1664" y="138051"/>
                </a:lnTo>
                <a:lnTo>
                  <a:pt x="666" y="142516"/>
                </a:lnTo>
                <a:lnTo>
                  <a:pt x="0" y="146446"/>
                </a:lnTo>
                <a:lnTo>
                  <a:pt x="509" y="151923"/>
                </a:lnTo>
                <a:lnTo>
                  <a:pt x="1800" y="158432"/>
                </a:lnTo>
                <a:lnTo>
                  <a:pt x="3614" y="165629"/>
                </a:lnTo>
                <a:lnTo>
                  <a:pt x="5775" y="170427"/>
                </a:lnTo>
                <a:lnTo>
                  <a:pt x="8169" y="173625"/>
                </a:lnTo>
                <a:lnTo>
                  <a:pt x="10717" y="175758"/>
                </a:lnTo>
                <a:lnTo>
                  <a:pt x="13368" y="179084"/>
                </a:lnTo>
                <a:lnTo>
                  <a:pt x="16088" y="183207"/>
                </a:lnTo>
                <a:lnTo>
                  <a:pt x="18854" y="187861"/>
                </a:lnTo>
                <a:lnTo>
                  <a:pt x="21650" y="190963"/>
                </a:lnTo>
                <a:lnTo>
                  <a:pt x="24467" y="193031"/>
                </a:lnTo>
                <a:lnTo>
                  <a:pt x="27297" y="194410"/>
                </a:lnTo>
                <a:lnTo>
                  <a:pt x="30137" y="196282"/>
                </a:lnTo>
                <a:lnTo>
                  <a:pt x="32982" y="198482"/>
                </a:lnTo>
                <a:lnTo>
                  <a:pt x="35831" y="200902"/>
                </a:lnTo>
                <a:lnTo>
                  <a:pt x="39637" y="202514"/>
                </a:lnTo>
                <a:lnTo>
                  <a:pt x="44077" y="203590"/>
                </a:lnTo>
                <a:lnTo>
                  <a:pt x="48944" y="204307"/>
                </a:lnTo>
                <a:lnTo>
                  <a:pt x="53140" y="203832"/>
                </a:lnTo>
                <a:lnTo>
                  <a:pt x="56890" y="202563"/>
                </a:lnTo>
                <a:lnTo>
                  <a:pt x="60343" y="200764"/>
                </a:lnTo>
                <a:lnTo>
                  <a:pt x="63598" y="199565"/>
                </a:lnTo>
                <a:lnTo>
                  <a:pt x="66719" y="198766"/>
                </a:lnTo>
                <a:lnTo>
                  <a:pt x="69752" y="198233"/>
                </a:lnTo>
                <a:lnTo>
                  <a:pt x="72728" y="196926"/>
                </a:lnTo>
                <a:lnTo>
                  <a:pt x="75664" y="195101"/>
                </a:lnTo>
                <a:lnTo>
                  <a:pt x="78573" y="192932"/>
                </a:lnTo>
                <a:lnTo>
                  <a:pt x="82418" y="191487"/>
                </a:lnTo>
                <a:lnTo>
                  <a:pt x="86886" y="190523"/>
                </a:lnTo>
                <a:lnTo>
                  <a:pt x="91771" y="189880"/>
                </a:lnTo>
                <a:lnTo>
                  <a:pt x="95979" y="188499"/>
                </a:lnTo>
                <a:lnTo>
                  <a:pt x="99737" y="186627"/>
                </a:lnTo>
                <a:lnTo>
                  <a:pt x="103195" y="184425"/>
                </a:lnTo>
                <a:lnTo>
                  <a:pt x="107405" y="182005"/>
                </a:lnTo>
                <a:lnTo>
                  <a:pt x="117163" y="176776"/>
                </a:lnTo>
                <a:lnTo>
                  <a:pt x="121480" y="173096"/>
                </a:lnTo>
                <a:lnTo>
                  <a:pt x="125310" y="168737"/>
                </a:lnTo>
                <a:lnTo>
                  <a:pt x="128816" y="163927"/>
                </a:lnTo>
                <a:lnTo>
                  <a:pt x="132106" y="159767"/>
                </a:lnTo>
                <a:lnTo>
                  <a:pt x="135252" y="156041"/>
                </a:lnTo>
                <a:lnTo>
                  <a:pt x="138302" y="152605"/>
                </a:lnTo>
                <a:lnTo>
                  <a:pt x="140334" y="149362"/>
                </a:lnTo>
                <a:lnTo>
                  <a:pt x="142593" y="143218"/>
                </a:lnTo>
                <a:lnTo>
                  <a:pt x="142243" y="134531"/>
                </a:lnTo>
                <a:lnTo>
                  <a:pt x="141057" y="122073"/>
                </a:lnTo>
                <a:lnTo>
                  <a:pt x="139314" y="107099"/>
                </a:lnTo>
                <a:lnTo>
                  <a:pt x="137200" y="93307"/>
                </a:lnTo>
                <a:lnTo>
                  <a:pt x="134838" y="80302"/>
                </a:lnTo>
                <a:lnTo>
                  <a:pt x="132311" y="67823"/>
                </a:lnTo>
                <a:lnTo>
                  <a:pt x="129673" y="58550"/>
                </a:lnTo>
                <a:lnTo>
                  <a:pt x="126962" y="51416"/>
                </a:lnTo>
                <a:lnTo>
                  <a:pt x="124203" y="45707"/>
                </a:lnTo>
                <a:lnTo>
                  <a:pt x="121411" y="40949"/>
                </a:lnTo>
                <a:lnTo>
                  <a:pt x="118596" y="36824"/>
                </a:lnTo>
                <a:lnTo>
                  <a:pt x="115768" y="33122"/>
                </a:lnTo>
                <a:lnTo>
                  <a:pt x="113882" y="28749"/>
                </a:lnTo>
                <a:lnTo>
                  <a:pt x="112625" y="23928"/>
                </a:lnTo>
                <a:lnTo>
                  <a:pt x="111787" y="18810"/>
                </a:lnTo>
                <a:lnTo>
                  <a:pt x="110276" y="14445"/>
                </a:lnTo>
                <a:lnTo>
                  <a:pt x="108316" y="10583"/>
                </a:lnTo>
                <a:lnTo>
                  <a:pt x="106056" y="7055"/>
                </a:lnTo>
                <a:lnTo>
                  <a:pt x="103598" y="4703"/>
                </a:lnTo>
                <a:lnTo>
                  <a:pt x="101006" y="3136"/>
                </a:lnTo>
                <a:lnTo>
                  <a:pt x="98326" y="2091"/>
                </a:lnTo>
                <a:lnTo>
                  <a:pt x="95587" y="1394"/>
                </a:lnTo>
                <a:lnTo>
                  <a:pt x="92808" y="929"/>
                </a:lnTo>
                <a:lnTo>
                  <a:pt x="843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2"/>
          <p:cNvSpPr/>
          <p:nvPr/>
        </p:nvSpPr>
        <p:spPr>
          <a:xfrm>
            <a:off x="7083742" y="3257550"/>
            <a:ext cx="210339" cy="299919"/>
          </a:xfrm>
          <a:custGeom>
            <a:avLst/>
            <a:gdLst/>
            <a:ahLst/>
            <a:cxnLst/>
            <a:rect l="0" t="0" r="0" b="0"/>
            <a:pathLst>
              <a:path w="210339" h="299919">
                <a:moveTo>
                  <a:pt x="0" y="0"/>
                </a:moveTo>
                <a:lnTo>
                  <a:pt x="4551" y="13652"/>
                </a:lnTo>
                <a:lnTo>
                  <a:pt x="5891" y="21483"/>
                </a:lnTo>
                <a:lnTo>
                  <a:pt x="6785" y="30515"/>
                </a:lnTo>
                <a:lnTo>
                  <a:pt x="7381" y="40345"/>
                </a:lnTo>
                <a:lnTo>
                  <a:pt x="8731" y="48805"/>
                </a:lnTo>
                <a:lnTo>
                  <a:pt x="10583" y="56349"/>
                </a:lnTo>
                <a:lnTo>
                  <a:pt x="12771" y="63283"/>
                </a:lnTo>
                <a:lnTo>
                  <a:pt x="14229" y="70764"/>
                </a:lnTo>
                <a:lnTo>
                  <a:pt x="15201" y="78608"/>
                </a:lnTo>
                <a:lnTo>
                  <a:pt x="15849" y="86695"/>
                </a:lnTo>
                <a:lnTo>
                  <a:pt x="16281" y="96849"/>
                </a:lnTo>
                <a:lnTo>
                  <a:pt x="16761" y="120831"/>
                </a:lnTo>
                <a:lnTo>
                  <a:pt x="18795" y="138657"/>
                </a:lnTo>
                <a:lnTo>
                  <a:pt x="22055" y="160065"/>
                </a:lnTo>
                <a:lnTo>
                  <a:pt x="36424" y="244660"/>
                </a:lnTo>
                <a:lnTo>
                  <a:pt x="39523" y="258357"/>
                </a:lnTo>
                <a:lnTo>
                  <a:pt x="42541" y="268440"/>
                </a:lnTo>
                <a:lnTo>
                  <a:pt x="45505" y="276115"/>
                </a:lnTo>
                <a:lnTo>
                  <a:pt x="47482" y="282184"/>
                </a:lnTo>
                <a:lnTo>
                  <a:pt x="49678" y="291467"/>
                </a:lnTo>
                <a:lnTo>
                  <a:pt x="49311" y="292419"/>
                </a:lnTo>
                <a:lnTo>
                  <a:pt x="48114" y="291148"/>
                </a:lnTo>
                <a:lnTo>
                  <a:pt x="46364" y="288396"/>
                </a:lnTo>
                <a:lnTo>
                  <a:pt x="44419" y="280258"/>
                </a:lnTo>
                <a:lnTo>
                  <a:pt x="43900" y="275421"/>
                </a:lnTo>
                <a:lnTo>
                  <a:pt x="43554" y="270292"/>
                </a:lnTo>
                <a:lnTo>
                  <a:pt x="43323" y="264967"/>
                </a:lnTo>
                <a:lnTo>
                  <a:pt x="43171" y="259512"/>
                </a:lnTo>
                <a:lnTo>
                  <a:pt x="44020" y="253018"/>
                </a:lnTo>
                <a:lnTo>
                  <a:pt x="45539" y="245831"/>
                </a:lnTo>
                <a:lnTo>
                  <a:pt x="47504" y="238182"/>
                </a:lnTo>
                <a:lnTo>
                  <a:pt x="49768" y="231178"/>
                </a:lnTo>
                <a:lnTo>
                  <a:pt x="52228" y="224604"/>
                </a:lnTo>
                <a:lnTo>
                  <a:pt x="54821" y="218316"/>
                </a:lnTo>
                <a:lnTo>
                  <a:pt x="59408" y="211266"/>
                </a:lnTo>
                <a:lnTo>
                  <a:pt x="65323" y="203709"/>
                </a:lnTo>
                <a:lnTo>
                  <a:pt x="72123" y="195814"/>
                </a:lnTo>
                <a:lnTo>
                  <a:pt x="78562" y="187692"/>
                </a:lnTo>
                <a:lnTo>
                  <a:pt x="84760" y="179420"/>
                </a:lnTo>
                <a:lnTo>
                  <a:pt x="90796" y="171048"/>
                </a:lnTo>
                <a:lnTo>
                  <a:pt x="96725" y="165467"/>
                </a:lnTo>
                <a:lnTo>
                  <a:pt x="102584" y="161746"/>
                </a:lnTo>
                <a:lnTo>
                  <a:pt x="108394" y="159266"/>
                </a:lnTo>
                <a:lnTo>
                  <a:pt x="113221" y="156660"/>
                </a:lnTo>
                <a:lnTo>
                  <a:pt x="117391" y="153970"/>
                </a:lnTo>
                <a:lnTo>
                  <a:pt x="121122" y="151224"/>
                </a:lnTo>
                <a:lnTo>
                  <a:pt x="125516" y="149393"/>
                </a:lnTo>
                <a:lnTo>
                  <a:pt x="130350" y="148173"/>
                </a:lnTo>
                <a:lnTo>
                  <a:pt x="135478" y="147359"/>
                </a:lnTo>
                <a:lnTo>
                  <a:pt x="139848" y="145865"/>
                </a:lnTo>
                <a:lnTo>
                  <a:pt x="143715" y="143916"/>
                </a:lnTo>
                <a:lnTo>
                  <a:pt x="147245" y="141663"/>
                </a:lnTo>
                <a:lnTo>
                  <a:pt x="150551" y="141115"/>
                </a:lnTo>
                <a:lnTo>
                  <a:pt x="153707" y="141701"/>
                </a:lnTo>
                <a:lnTo>
                  <a:pt x="156764" y="143045"/>
                </a:lnTo>
                <a:lnTo>
                  <a:pt x="160707" y="143941"/>
                </a:lnTo>
                <a:lnTo>
                  <a:pt x="165241" y="144538"/>
                </a:lnTo>
                <a:lnTo>
                  <a:pt x="170167" y="144936"/>
                </a:lnTo>
                <a:lnTo>
                  <a:pt x="174405" y="146154"/>
                </a:lnTo>
                <a:lnTo>
                  <a:pt x="178183" y="147918"/>
                </a:lnTo>
                <a:lnTo>
                  <a:pt x="181654" y="150047"/>
                </a:lnTo>
                <a:lnTo>
                  <a:pt x="188050" y="154952"/>
                </a:lnTo>
                <a:lnTo>
                  <a:pt x="194068" y="160308"/>
                </a:lnTo>
                <a:lnTo>
                  <a:pt x="199917" y="165863"/>
                </a:lnTo>
                <a:lnTo>
                  <a:pt x="201859" y="168678"/>
                </a:lnTo>
                <a:lnTo>
                  <a:pt x="205542" y="177190"/>
                </a:lnTo>
                <a:lnTo>
                  <a:pt x="209779" y="182891"/>
                </a:lnTo>
                <a:lnTo>
                  <a:pt x="210338" y="186697"/>
                </a:lnTo>
                <a:lnTo>
                  <a:pt x="208419" y="196006"/>
                </a:lnTo>
                <a:lnTo>
                  <a:pt x="201983" y="221059"/>
                </a:lnTo>
                <a:lnTo>
                  <a:pt x="199425" y="228335"/>
                </a:lnTo>
                <a:lnTo>
                  <a:pt x="196768" y="234138"/>
                </a:lnTo>
                <a:lnTo>
                  <a:pt x="194044" y="238960"/>
                </a:lnTo>
                <a:lnTo>
                  <a:pt x="190322" y="245031"/>
                </a:lnTo>
                <a:lnTo>
                  <a:pt x="181108" y="259398"/>
                </a:lnTo>
                <a:lnTo>
                  <a:pt x="175983" y="265324"/>
                </a:lnTo>
                <a:lnTo>
                  <a:pt x="170663" y="270228"/>
                </a:lnTo>
                <a:lnTo>
                  <a:pt x="165210" y="274449"/>
                </a:lnTo>
                <a:lnTo>
                  <a:pt x="160622" y="278216"/>
                </a:lnTo>
                <a:lnTo>
                  <a:pt x="156612" y="281680"/>
                </a:lnTo>
                <a:lnTo>
                  <a:pt x="152986" y="284941"/>
                </a:lnTo>
                <a:lnTo>
                  <a:pt x="148663" y="287116"/>
                </a:lnTo>
                <a:lnTo>
                  <a:pt x="143876" y="288565"/>
                </a:lnTo>
                <a:lnTo>
                  <a:pt x="138780" y="289532"/>
                </a:lnTo>
                <a:lnTo>
                  <a:pt x="133477" y="291129"/>
                </a:lnTo>
                <a:lnTo>
                  <a:pt x="128037" y="293146"/>
                </a:lnTo>
                <a:lnTo>
                  <a:pt x="122506" y="295443"/>
                </a:lnTo>
                <a:lnTo>
                  <a:pt x="116913" y="296974"/>
                </a:lnTo>
                <a:lnTo>
                  <a:pt x="111280" y="297995"/>
                </a:lnTo>
                <a:lnTo>
                  <a:pt x="105619" y="298676"/>
                </a:lnTo>
                <a:lnTo>
                  <a:pt x="100893" y="299130"/>
                </a:lnTo>
                <a:lnTo>
                  <a:pt x="96790" y="299432"/>
                </a:lnTo>
                <a:lnTo>
                  <a:pt x="93102" y="299634"/>
                </a:lnTo>
                <a:lnTo>
                  <a:pt x="78844" y="299858"/>
                </a:lnTo>
                <a:lnTo>
                  <a:pt x="69708" y="299918"/>
                </a:lnTo>
                <a:lnTo>
                  <a:pt x="62664" y="299005"/>
                </a:lnTo>
                <a:lnTo>
                  <a:pt x="57016" y="297444"/>
                </a:lnTo>
                <a:lnTo>
                  <a:pt x="42863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3"/>
          <p:cNvSpPr/>
          <p:nvPr/>
        </p:nvSpPr>
        <p:spPr>
          <a:xfrm>
            <a:off x="7358062" y="3223260"/>
            <a:ext cx="13277" cy="325756"/>
          </a:xfrm>
          <a:custGeom>
            <a:avLst/>
            <a:gdLst/>
            <a:ahLst/>
            <a:cxnLst/>
            <a:rect l="0" t="0" r="0" b="0"/>
            <a:pathLst>
              <a:path w="13277" h="325756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9879"/>
                </a:lnTo>
                <a:lnTo>
                  <a:pt x="12771" y="62174"/>
                </a:lnTo>
                <a:lnTo>
                  <a:pt x="13276" y="75739"/>
                </a:lnTo>
                <a:lnTo>
                  <a:pt x="12661" y="90498"/>
                </a:lnTo>
                <a:lnTo>
                  <a:pt x="9437" y="124993"/>
                </a:lnTo>
                <a:lnTo>
                  <a:pt x="3220" y="186895"/>
                </a:lnTo>
                <a:lnTo>
                  <a:pt x="2147" y="201749"/>
                </a:lnTo>
                <a:lnTo>
                  <a:pt x="1432" y="214509"/>
                </a:lnTo>
                <a:lnTo>
                  <a:pt x="636" y="238847"/>
                </a:lnTo>
                <a:lnTo>
                  <a:pt x="126" y="290067"/>
                </a:lnTo>
                <a:lnTo>
                  <a:pt x="1036" y="300058"/>
                </a:lnTo>
                <a:lnTo>
                  <a:pt x="2596" y="307671"/>
                </a:lnTo>
                <a:lnTo>
                  <a:pt x="8572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4"/>
          <p:cNvSpPr/>
          <p:nvPr/>
        </p:nvSpPr>
        <p:spPr>
          <a:xfrm>
            <a:off x="7298055" y="3314862"/>
            <a:ext cx="420053" cy="174146"/>
          </a:xfrm>
          <a:custGeom>
            <a:avLst/>
            <a:gdLst/>
            <a:ahLst/>
            <a:cxnLst/>
            <a:rect l="0" t="0" r="0" b="0"/>
            <a:pathLst>
              <a:path w="420053" h="174146">
                <a:moveTo>
                  <a:pt x="0" y="45558"/>
                </a:moveTo>
                <a:lnTo>
                  <a:pt x="38625" y="45558"/>
                </a:lnTo>
                <a:lnTo>
                  <a:pt x="46705" y="44605"/>
                </a:lnTo>
                <a:lnTo>
                  <a:pt x="55901" y="43017"/>
                </a:lnTo>
                <a:lnTo>
                  <a:pt x="65842" y="41007"/>
                </a:lnTo>
                <a:lnTo>
                  <a:pt x="74375" y="39666"/>
                </a:lnTo>
                <a:lnTo>
                  <a:pt x="81968" y="38772"/>
                </a:lnTo>
                <a:lnTo>
                  <a:pt x="88935" y="38177"/>
                </a:lnTo>
                <a:lnTo>
                  <a:pt x="101756" y="34975"/>
                </a:lnTo>
                <a:lnTo>
                  <a:pt x="107843" y="32787"/>
                </a:lnTo>
                <a:lnTo>
                  <a:pt x="116662" y="30376"/>
                </a:lnTo>
                <a:lnTo>
                  <a:pt x="127305" y="27817"/>
                </a:lnTo>
                <a:lnTo>
                  <a:pt x="139163" y="25158"/>
                </a:lnTo>
                <a:lnTo>
                  <a:pt x="149925" y="23385"/>
                </a:lnTo>
                <a:lnTo>
                  <a:pt x="159957" y="22204"/>
                </a:lnTo>
                <a:lnTo>
                  <a:pt x="169503" y="21416"/>
                </a:lnTo>
                <a:lnTo>
                  <a:pt x="180630" y="19938"/>
                </a:lnTo>
                <a:lnTo>
                  <a:pt x="192810" y="18000"/>
                </a:lnTo>
                <a:lnTo>
                  <a:pt x="205692" y="15756"/>
                </a:lnTo>
                <a:lnTo>
                  <a:pt x="216185" y="14260"/>
                </a:lnTo>
                <a:lnTo>
                  <a:pt x="225086" y="13263"/>
                </a:lnTo>
                <a:lnTo>
                  <a:pt x="232924" y="12598"/>
                </a:lnTo>
                <a:lnTo>
                  <a:pt x="238150" y="13107"/>
                </a:lnTo>
                <a:lnTo>
                  <a:pt x="241635" y="14399"/>
                </a:lnTo>
                <a:lnTo>
                  <a:pt x="243957" y="16212"/>
                </a:lnTo>
                <a:lnTo>
                  <a:pt x="245505" y="18374"/>
                </a:lnTo>
                <a:lnTo>
                  <a:pt x="247226" y="23316"/>
                </a:lnTo>
                <a:lnTo>
                  <a:pt x="247685" y="32635"/>
                </a:lnTo>
                <a:lnTo>
                  <a:pt x="248482" y="91563"/>
                </a:lnTo>
                <a:lnTo>
                  <a:pt x="248566" y="124171"/>
                </a:lnTo>
                <a:lnTo>
                  <a:pt x="249531" y="133209"/>
                </a:lnTo>
                <a:lnTo>
                  <a:pt x="251126" y="140187"/>
                </a:lnTo>
                <a:lnTo>
                  <a:pt x="253142" y="145791"/>
                </a:lnTo>
                <a:lnTo>
                  <a:pt x="255439" y="150480"/>
                </a:lnTo>
                <a:lnTo>
                  <a:pt x="257923" y="154558"/>
                </a:lnTo>
                <a:lnTo>
                  <a:pt x="260530" y="158230"/>
                </a:lnTo>
                <a:lnTo>
                  <a:pt x="263222" y="160677"/>
                </a:lnTo>
                <a:lnTo>
                  <a:pt x="265969" y="162309"/>
                </a:lnTo>
                <a:lnTo>
                  <a:pt x="268752" y="163397"/>
                </a:lnTo>
                <a:lnTo>
                  <a:pt x="271561" y="163170"/>
                </a:lnTo>
                <a:lnTo>
                  <a:pt x="274385" y="162066"/>
                </a:lnTo>
                <a:lnTo>
                  <a:pt x="280064" y="158299"/>
                </a:lnTo>
                <a:lnTo>
                  <a:pt x="285762" y="153450"/>
                </a:lnTo>
                <a:lnTo>
                  <a:pt x="291470" y="148120"/>
                </a:lnTo>
                <a:lnTo>
                  <a:pt x="294326" y="145365"/>
                </a:lnTo>
                <a:lnTo>
                  <a:pt x="297182" y="141623"/>
                </a:lnTo>
                <a:lnTo>
                  <a:pt x="300039" y="137224"/>
                </a:lnTo>
                <a:lnTo>
                  <a:pt x="302896" y="132386"/>
                </a:lnTo>
                <a:lnTo>
                  <a:pt x="305752" y="126303"/>
                </a:lnTo>
                <a:lnTo>
                  <a:pt x="308610" y="119390"/>
                </a:lnTo>
                <a:lnTo>
                  <a:pt x="311468" y="111924"/>
                </a:lnTo>
                <a:lnTo>
                  <a:pt x="316230" y="102185"/>
                </a:lnTo>
                <a:lnTo>
                  <a:pt x="322262" y="90929"/>
                </a:lnTo>
                <a:lnTo>
                  <a:pt x="334680" y="68580"/>
                </a:lnTo>
                <a:lnTo>
                  <a:pt x="347026" y="45288"/>
                </a:lnTo>
                <a:lnTo>
                  <a:pt x="362693" y="14466"/>
                </a:lnTo>
                <a:lnTo>
                  <a:pt x="365621" y="9590"/>
                </a:lnTo>
                <a:lnTo>
                  <a:pt x="368525" y="5386"/>
                </a:lnTo>
                <a:lnTo>
                  <a:pt x="371413" y="1632"/>
                </a:lnTo>
                <a:lnTo>
                  <a:pt x="373338" y="81"/>
                </a:lnTo>
                <a:lnTo>
                  <a:pt x="374622" y="0"/>
                </a:lnTo>
                <a:lnTo>
                  <a:pt x="375478" y="899"/>
                </a:lnTo>
                <a:lnTo>
                  <a:pt x="376048" y="2450"/>
                </a:lnTo>
                <a:lnTo>
                  <a:pt x="376682" y="6714"/>
                </a:lnTo>
                <a:lnTo>
                  <a:pt x="375899" y="12042"/>
                </a:lnTo>
                <a:lnTo>
                  <a:pt x="374424" y="19404"/>
                </a:lnTo>
                <a:lnTo>
                  <a:pt x="372489" y="28122"/>
                </a:lnTo>
                <a:lnTo>
                  <a:pt x="371198" y="35839"/>
                </a:lnTo>
                <a:lnTo>
                  <a:pt x="370338" y="42888"/>
                </a:lnTo>
                <a:lnTo>
                  <a:pt x="369765" y="49493"/>
                </a:lnTo>
                <a:lnTo>
                  <a:pt x="369382" y="58659"/>
                </a:lnTo>
                <a:lnTo>
                  <a:pt x="368844" y="92408"/>
                </a:lnTo>
                <a:lnTo>
                  <a:pt x="368647" y="134701"/>
                </a:lnTo>
                <a:lnTo>
                  <a:pt x="369589" y="140229"/>
                </a:lnTo>
                <a:lnTo>
                  <a:pt x="371170" y="144867"/>
                </a:lnTo>
                <a:lnTo>
                  <a:pt x="373177" y="148911"/>
                </a:lnTo>
                <a:lnTo>
                  <a:pt x="375467" y="152560"/>
                </a:lnTo>
                <a:lnTo>
                  <a:pt x="377946" y="155945"/>
                </a:lnTo>
                <a:lnTo>
                  <a:pt x="380551" y="159154"/>
                </a:lnTo>
                <a:lnTo>
                  <a:pt x="383241" y="162246"/>
                </a:lnTo>
                <a:lnTo>
                  <a:pt x="385986" y="165260"/>
                </a:lnTo>
                <a:lnTo>
                  <a:pt x="388769" y="168222"/>
                </a:lnTo>
                <a:lnTo>
                  <a:pt x="391577" y="170196"/>
                </a:lnTo>
                <a:lnTo>
                  <a:pt x="397236" y="172390"/>
                </a:lnTo>
                <a:lnTo>
                  <a:pt x="402927" y="173365"/>
                </a:lnTo>
                <a:lnTo>
                  <a:pt x="420052" y="174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5"/>
          <p:cNvSpPr/>
          <p:nvPr/>
        </p:nvSpPr>
        <p:spPr>
          <a:xfrm>
            <a:off x="7804235" y="3241040"/>
            <a:ext cx="342498" cy="195295"/>
          </a:xfrm>
          <a:custGeom>
            <a:avLst/>
            <a:gdLst/>
            <a:ahLst/>
            <a:cxnLst/>
            <a:rect l="0" t="0" r="0" b="0"/>
            <a:pathLst>
              <a:path w="342498" h="195295">
                <a:moveTo>
                  <a:pt x="33887" y="42227"/>
                </a:moveTo>
                <a:lnTo>
                  <a:pt x="24786" y="42227"/>
                </a:lnTo>
                <a:lnTo>
                  <a:pt x="21152" y="43180"/>
                </a:lnTo>
                <a:lnTo>
                  <a:pt x="11016" y="49012"/>
                </a:lnTo>
                <a:lnTo>
                  <a:pt x="10068" y="49608"/>
                </a:lnTo>
                <a:lnTo>
                  <a:pt x="6473" y="55350"/>
                </a:lnTo>
                <a:lnTo>
                  <a:pt x="4181" y="59548"/>
                </a:lnTo>
                <a:lnTo>
                  <a:pt x="2653" y="63299"/>
                </a:lnTo>
                <a:lnTo>
                  <a:pt x="1635" y="66753"/>
                </a:lnTo>
                <a:lnTo>
                  <a:pt x="956" y="70008"/>
                </a:lnTo>
                <a:lnTo>
                  <a:pt x="502" y="75035"/>
                </a:lnTo>
                <a:lnTo>
                  <a:pt x="201" y="81244"/>
                </a:lnTo>
                <a:lnTo>
                  <a:pt x="0" y="88241"/>
                </a:lnTo>
                <a:lnTo>
                  <a:pt x="818" y="92906"/>
                </a:lnTo>
                <a:lnTo>
                  <a:pt x="2316" y="96015"/>
                </a:lnTo>
                <a:lnTo>
                  <a:pt x="4267" y="98088"/>
                </a:lnTo>
                <a:lnTo>
                  <a:pt x="6520" y="99470"/>
                </a:lnTo>
                <a:lnTo>
                  <a:pt x="14242" y="102368"/>
                </a:lnTo>
                <a:lnTo>
                  <a:pt x="22564" y="107883"/>
                </a:lnTo>
                <a:lnTo>
                  <a:pt x="28220" y="109508"/>
                </a:lnTo>
                <a:lnTo>
                  <a:pt x="36448" y="110230"/>
                </a:lnTo>
                <a:lnTo>
                  <a:pt x="41310" y="110422"/>
                </a:lnTo>
                <a:lnTo>
                  <a:pt x="45502" y="111503"/>
                </a:lnTo>
                <a:lnTo>
                  <a:pt x="55955" y="116622"/>
                </a:lnTo>
                <a:lnTo>
                  <a:pt x="65085" y="119515"/>
                </a:lnTo>
                <a:lnTo>
                  <a:pt x="73822" y="125029"/>
                </a:lnTo>
                <a:lnTo>
                  <a:pt x="82444" y="128038"/>
                </a:lnTo>
                <a:lnTo>
                  <a:pt x="88170" y="132118"/>
                </a:lnTo>
                <a:lnTo>
                  <a:pt x="90078" y="134540"/>
                </a:lnTo>
                <a:lnTo>
                  <a:pt x="91351" y="137106"/>
                </a:lnTo>
                <a:lnTo>
                  <a:pt x="92198" y="139770"/>
                </a:lnTo>
                <a:lnTo>
                  <a:pt x="93717" y="143451"/>
                </a:lnTo>
                <a:lnTo>
                  <a:pt x="95681" y="147810"/>
                </a:lnTo>
                <a:lnTo>
                  <a:pt x="97943" y="152620"/>
                </a:lnTo>
                <a:lnTo>
                  <a:pt x="98498" y="156780"/>
                </a:lnTo>
                <a:lnTo>
                  <a:pt x="97916" y="160506"/>
                </a:lnTo>
                <a:lnTo>
                  <a:pt x="96575" y="163942"/>
                </a:lnTo>
                <a:lnTo>
                  <a:pt x="92825" y="169090"/>
                </a:lnTo>
                <a:lnTo>
                  <a:pt x="87467" y="175380"/>
                </a:lnTo>
                <a:lnTo>
                  <a:pt x="71987" y="192354"/>
                </a:lnTo>
                <a:lnTo>
                  <a:pt x="67860" y="193747"/>
                </a:lnTo>
                <a:lnTo>
                  <a:pt x="62251" y="194675"/>
                </a:lnTo>
                <a:lnTo>
                  <a:pt x="55654" y="195294"/>
                </a:lnTo>
                <a:lnTo>
                  <a:pt x="50303" y="194754"/>
                </a:lnTo>
                <a:lnTo>
                  <a:pt x="45784" y="193442"/>
                </a:lnTo>
                <a:lnTo>
                  <a:pt x="38222" y="190396"/>
                </a:lnTo>
                <a:lnTo>
                  <a:pt x="28147" y="188441"/>
                </a:lnTo>
                <a:lnTo>
                  <a:pt x="27203" y="188280"/>
                </a:lnTo>
                <a:lnTo>
                  <a:pt x="26573" y="187221"/>
                </a:lnTo>
                <a:lnTo>
                  <a:pt x="25874" y="183504"/>
                </a:lnTo>
                <a:lnTo>
                  <a:pt x="28545" y="180227"/>
                </a:lnTo>
                <a:lnTo>
                  <a:pt x="33183" y="176137"/>
                </a:lnTo>
                <a:lnTo>
                  <a:pt x="39133" y="171505"/>
                </a:lnTo>
                <a:lnTo>
                  <a:pt x="45004" y="168417"/>
                </a:lnTo>
                <a:lnTo>
                  <a:pt x="50824" y="166359"/>
                </a:lnTo>
                <a:lnTo>
                  <a:pt x="56608" y="164986"/>
                </a:lnTo>
                <a:lnTo>
                  <a:pt x="66179" y="162167"/>
                </a:lnTo>
                <a:lnTo>
                  <a:pt x="92054" y="153954"/>
                </a:lnTo>
                <a:lnTo>
                  <a:pt x="102193" y="150049"/>
                </a:lnTo>
                <a:lnTo>
                  <a:pt x="109904" y="146493"/>
                </a:lnTo>
                <a:lnTo>
                  <a:pt x="115997" y="143170"/>
                </a:lnTo>
                <a:lnTo>
                  <a:pt x="189604" y="105864"/>
                </a:lnTo>
                <a:lnTo>
                  <a:pt x="201515" y="97034"/>
                </a:lnTo>
                <a:lnTo>
                  <a:pt x="213267" y="86385"/>
                </a:lnTo>
                <a:lnTo>
                  <a:pt x="224911" y="74523"/>
                </a:lnTo>
                <a:lnTo>
                  <a:pt x="234579" y="62806"/>
                </a:lnTo>
                <a:lnTo>
                  <a:pt x="242930" y="51183"/>
                </a:lnTo>
                <a:lnTo>
                  <a:pt x="250402" y="39626"/>
                </a:lnTo>
                <a:lnTo>
                  <a:pt x="255383" y="30968"/>
                </a:lnTo>
                <a:lnTo>
                  <a:pt x="258703" y="24243"/>
                </a:lnTo>
                <a:lnTo>
                  <a:pt x="260917" y="18808"/>
                </a:lnTo>
                <a:lnTo>
                  <a:pt x="262392" y="14232"/>
                </a:lnTo>
                <a:lnTo>
                  <a:pt x="263377" y="10228"/>
                </a:lnTo>
                <a:lnTo>
                  <a:pt x="264033" y="6607"/>
                </a:lnTo>
                <a:lnTo>
                  <a:pt x="263518" y="4193"/>
                </a:lnTo>
                <a:lnTo>
                  <a:pt x="262222" y="2584"/>
                </a:lnTo>
                <a:lnTo>
                  <a:pt x="260406" y="1511"/>
                </a:lnTo>
                <a:lnTo>
                  <a:pt x="253308" y="318"/>
                </a:lnTo>
                <a:lnTo>
                  <a:pt x="248747" y="0"/>
                </a:lnTo>
                <a:lnTo>
                  <a:pt x="244755" y="741"/>
                </a:lnTo>
                <a:lnTo>
                  <a:pt x="237779" y="4104"/>
                </a:lnTo>
                <a:lnTo>
                  <a:pt x="231503" y="8773"/>
                </a:lnTo>
                <a:lnTo>
                  <a:pt x="228496" y="11352"/>
                </a:lnTo>
                <a:lnTo>
                  <a:pt x="223634" y="18786"/>
                </a:lnTo>
                <a:lnTo>
                  <a:pt x="217535" y="29458"/>
                </a:lnTo>
                <a:lnTo>
                  <a:pt x="210612" y="42287"/>
                </a:lnTo>
                <a:lnTo>
                  <a:pt x="204090" y="55602"/>
                </a:lnTo>
                <a:lnTo>
                  <a:pt x="197839" y="69241"/>
                </a:lnTo>
                <a:lnTo>
                  <a:pt x="191766" y="83097"/>
                </a:lnTo>
                <a:lnTo>
                  <a:pt x="187717" y="93286"/>
                </a:lnTo>
                <a:lnTo>
                  <a:pt x="185018" y="101031"/>
                </a:lnTo>
                <a:lnTo>
                  <a:pt x="183218" y="107147"/>
                </a:lnTo>
                <a:lnTo>
                  <a:pt x="182972" y="113130"/>
                </a:lnTo>
                <a:lnTo>
                  <a:pt x="183759" y="119023"/>
                </a:lnTo>
                <a:lnTo>
                  <a:pt x="185237" y="124857"/>
                </a:lnTo>
                <a:lnTo>
                  <a:pt x="188127" y="130651"/>
                </a:lnTo>
                <a:lnTo>
                  <a:pt x="191958" y="136419"/>
                </a:lnTo>
                <a:lnTo>
                  <a:pt x="196418" y="142169"/>
                </a:lnTo>
                <a:lnTo>
                  <a:pt x="200343" y="146003"/>
                </a:lnTo>
                <a:lnTo>
                  <a:pt x="203913" y="148558"/>
                </a:lnTo>
                <a:lnTo>
                  <a:pt x="207244" y="150262"/>
                </a:lnTo>
                <a:lnTo>
                  <a:pt x="212324" y="150446"/>
                </a:lnTo>
                <a:lnTo>
                  <a:pt x="218567" y="149615"/>
                </a:lnTo>
                <a:lnTo>
                  <a:pt x="225588" y="148109"/>
                </a:lnTo>
                <a:lnTo>
                  <a:pt x="232172" y="147105"/>
                </a:lnTo>
                <a:lnTo>
                  <a:pt x="238467" y="146436"/>
                </a:lnTo>
                <a:lnTo>
                  <a:pt x="244569" y="145990"/>
                </a:lnTo>
                <a:lnTo>
                  <a:pt x="250542" y="144740"/>
                </a:lnTo>
                <a:lnTo>
                  <a:pt x="256429" y="142954"/>
                </a:lnTo>
                <a:lnTo>
                  <a:pt x="262258" y="140811"/>
                </a:lnTo>
                <a:lnTo>
                  <a:pt x="268049" y="138429"/>
                </a:lnTo>
                <a:lnTo>
                  <a:pt x="273816" y="135890"/>
                </a:lnTo>
                <a:lnTo>
                  <a:pt x="279565" y="133244"/>
                </a:lnTo>
                <a:lnTo>
                  <a:pt x="286254" y="129575"/>
                </a:lnTo>
                <a:lnTo>
                  <a:pt x="293573" y="125224"/>
                </a:lnTo>
                <a:lnTo>
                  <a:pt x="301308" y="120418"/>
                </a:lnTo>
                <a:lnTo>
                  <a:pt x="309323" y="116262"/>
                </a:lnTo>
                <a:lnTo>
                  <a:pt x="317524" y="112539"/>
                </a:lnTo>
                <a:lnTo>
                  <a:pt x="342497" y="102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66"/>
          <p:cNvSpPr/>
          <p:nvPr/>
        </p:nvSpPr>
        <p:spPr>
          <a:xfrm>
            <a:off x="7400925" y="2976576"/>
            <a:ext cx="154306" cy="203822"/>
          </a:xfrm>
          <a:custGeom>
            <a:avLst/>
            <a:gdLst/>
            <a:ahLst/>
            <a:cxnLst/>
            <a:rect l="0" t="0" r="0" b="0"/>
            <a:pathLst>
              <a:path w="154306" h="203822">
                <a:moveTo>
                  <a:pt x="0" y="92379"/>
                </a:moveTo>
                <a:lnTo>
                  <a:pt x="0" y="87828"/>
                </a:lnTo>
                <a:lnTo>
                  <a:pt x="952" y="86487"/>
                </a:lnTo>
                <a:lnTo>
                  <a:pt x="2540" y="85593"/>
                </a:lnTo>
                <a:lnTo>
                  <a:pt x="4550" y="84998"/>
                </a:lnTo>
                <a:lnTo>
                  <a:pt x="9325" y="81796"/>
                </a:lnTo>
                <a:lnTo>
                  <a:pt x="11931" y="79608"/>
                </a:lnTo>
                <a:lnTo>
                  <a:pt x="27527" y="64478"/>
                </a:lnTo>
                <a:lnTo>
                  <a:pt x="38354" y="53776"/>
                </a:lnTo>
                <a:lnTo>
                  <a:pt x="48429" y="44736"/>
                </a:lnTo>
                <a:lnTo>
                  <a:pt x="58004" y="36804"/>
                </a:lnTo>
                <a:lnTo>
                  <a:pt x="67243" y="29612"/>
                </a:lnTo>
                <a:lnTo>
                  <a:pt x="75309" y="23864"/>
                </a:lnTo>
                <a:lnTo>
                  <a:pt x="82591" y="19080"/>
                </a:lnTo>
                <a:lnTo>
                  <a:pt x="89351" y="14937"/>
                </a:lnTo>
                <a:lnTo>
                  <a:pt x="94809" y="11224"/>
                </a:lnTo>
                <a:lnTo>
                  <a:pt x="99401" y="7795"/>
                </a:lnTo>
                <a:lnTo>
                  <a:pt x="109064" y="0"/>
                </a:lnTo>
                <a:lnTo>
                  <a:pt x="110809" y="313"/>
                </a:lnTo>
                <a:lnTo>
                  <a:pt x="115289" y="3201"/>
                </a:lnTo>
                <a:lnTo>
                  <a:pt x="116864" y="6256"/>
                </a:lnTo>
                <a:lnTo>
                  <a:pt x="117914" y="10199"/>
                </a:lnTo>
                <a:lnTo>
                  <a:pt x="118615" y="14732"/>
                </a:lnTo>
                <a:lnTo>
                  <a:pt x="120033" y="18707"/>
                </a:lnTo>
                <a:lnTo>
                  <a:pt x="121932" y="22309"/>
                </a:lnTo>
                <a:lnTo>
                  <a:pt x="124151" y="25663"/>
                </a:lnTo>
                <a:lnTo>
                  <a:pt x="126616" y="31930"/>
                </a:lnTo>
                <a:lnTo>
                  <a:pt x="127272" y="34934"/>
                </a:lnTo>
                <a:lnTo>
                  <a:pt x="126758" y="37890"/>
                </a:lnTo>
                <a:lnTo>
                  <a:pt x="123647" y="43714"/>
                </a:lnTo>
                <a:lnTo>
                  <a:pt x="122436" y="47553"/>
                </a:lnTo>
                <a:lnTo>
                  <a:pt x="121629" y="52017"/>
                </a:lnTo>
                <a:lnTo>
                  <a:pt x="121091" y="56898"/>
                </a:lnTo>
                <a:lnTo>
                  <a:pt x="121684" y="64915"/>
                </a:lnTo>
                <a:lnTo>
                  <a:pt x="123033" y="75022"/>
                </a:lnTo>
                <a:lnTo>
                  <a:pt x="124884" y="86523"/>
                </a:lnTo>
                <a:lnTo>
                  <a:pt x="126118" y="96095"/>
                </a:lnTo>
                <a:lnTo>
                  <a:pt x="126941" y="104381"/>
                </a:lnTo>
                <a:lnTo>
                  <a:pt x="127490" y="111810"/>
                </a:lnTo>
                <a:lnTo>
                  <a:pt x="127855" y="119621"/>
                </a:lnTo>
                <a:lnTo>
                  <a:pt x="128262" y="135919"/>
                </a:lnTo>
                <a:lnTo>
                  <a:pt x="129323" y="144265"/>
                </a:lnTo>
                <a:lnTo>
                  <a:pt x="130983" y="152687"/>
                </a:lnTo>
                <a:lnTo>
                  <a:pt x="133041" y="161159"/>
                </a:lnTo>
                <a:lnTo>
                  <a:pt x="135366" y="167760"/>
                </a:lnTo>
                <a:lnTo>
                  <a:pt x="137869" y="173113"/>
                </a:lnTo>
                <a:lnTo>
                  <a:pt x="154305" y="2038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67"/>
          <p:cNvSpPr/>
          <p:nvPr/>
        </p:nvSpPr>
        <p:spPr>
          <a:xfrm>
            <a:off x="7353124" y="3154680"/>
            <a:ext cx="373557" cy="25718"/>
          </a:xfrm>
          <a:custGeom>
            <a:avLst/>
            <a:gdLst/>
            <a:ahLst/>
            <a:cxnLst/>
            <a:rect l="0" t="0" r="0" b="0"/>
            <a:pathLst>
              <a:path w="373557" h="25718">
                <a:moveTo>
                  <a:pt x="4938" y="25717"/>
                </a:moveTo>
                <a:lnTo>
                  <a:pt x="0" y="25717"/>
                </a:lnTo>
                <a:lnTo>
                  <a:pt x="21172" y="25717"/>
                </a:lnTo>
                <a:lnTo>
                  <a:pt x="30048" y="24765"/>
                </a:lnTo>
                <a:lnTo>
                  <a:pt x="55150" y="21166"/>
                </a:lnTo>
                <a:lnTo>
                  <a:pt x="128719" y="9235"/>
                </a:lnTo>
                <a:lnTo>
                  <a:pt x="151276" y="6156"/>
                </a:lnTo>
                <a:lnTo>
                  <a:pt x="170124" y="4104"/>
                </a:lnTo>
                <a:lnTo>
                  <a:pt x="186500" y="2736"/>
                </a:lnTo>
                <a:lnTo>
                  <a:pt x="200274" y="1824"/>
                </a:lnTo>
                <a:lnTo>
                  <a:pt x="223199" y="810"/>
                </a:lnTo>
                <a:lnTo>
                  <a:pt x="247620" y="240"/>
                </a:lnTo>
                <a:lnTo>
                  <a:pt x="37355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68"/>
          <p:cNvSpPr/>
          <p:nvPr/>
        </p:nvSpPr>
        <p:spPr>
          <a:xfrm>
            <a:off x="7520940" y="4817900"/>
            <a:ext cx="205741" cy="213834"/>
          </a:xfrm>
          <a:custGeom>
            <a:avLst/>
            <a:gdLst/>
            <a:ahLst/>
            <a:cxnLst/>
            <a:rect l="0" t="0" r="0" b="0"/>
            <a:pathLst>
              <a:path w="205741" h="213834">
                <a:moveTo>
                  <a:pt x="0" y="25562"/>
                </a:moveTo>
                <a:lnTo>
                  <a:pt x="0" y="30113"/>
                </a:lnTo>
                <a:lnTo>
                  <a:pt x="952" y="33359"/>
                </a:lnTo>
                <a:lnTo>
                  <a:pt x="2540" y="37427"/>
                </a:lnTo>
                <a:lnTo>
                  <a:pt x="4551" y="42045"/>
                </a:lnTo>
                <a:lnTo>
                  <a:pt x="6844" y="47980"/>
                </a:lnTo>
                <a:lnTo>
                  <a:pt x="11931" y="62195"/>
                </a:lnTo>
                <a:lnTo>
                  <a:pt x="14621" y="70940"/>
                </a:lnTo>
                <a:lnTo>
                  <a:pt x="20151" y="90815"/>
                </a:lnTo>
                <a:lnTo>
                  <a:pt x="22006" y="98592"/>
                </a:lnTo>
                <a:lnTo>
                  <a:pt x="23243" y="104728"/>
                </a:lnTo>
                <a:lnTo>
                  <a:pt x="29779" y="144176"/>
                </a:lnTo>
                <a:lnTo>
                  <a:pt x="31283" y="155120"/>
                </a:lnTo>
                <a:lnTo>
                  <a:pt x="32285" y="164322"/>
                </a:lnTo>
                <a:lnTo>
                  <a:pt x="33398" y="178673"/>
                </a:lnTo>
                <a:lnTo>
                  <a:pt x="33894" y="188226"/>
                </a:lnTo>
                <a:lnTo>
                  <a:pt x="34978" y="194013"/>
                </a:lnTo>
                <a:lnTo>
                  <a:pt x="36654" y="200728"/>
                </a:lnTo>
                <a:lnTo>
                  <a:pt x="38724" y="208062"/>
                </a:lnTo>
                <a:lnTo>
                  <a:pt x="39150" y="211998"/>
                </a:lnTo>
                <a:lnTo>
                  <a:pt x="38483" y="213671"/>
                </a:lnTo>
                <a:lnTo>
                  <a:pt x="37085" y="213833"/>
                </a:lnTo>
                <a:lnTo>
                  <a:pt x="37105" y="202511"/>
                </a:lnTo>
                <a:lnTo>
                  <a:pt x="38072" y="183533"/>
                </a:lnTo>
                <a:lnTo>
                  <a:pt x="40733" y="141491"/>
                </a:lnTo>
                <a:lnTo>
                  <a:pt x="41916" y="116456"/>
                </a:lnTo>
                <a:lnTo>
                  <a:pt x="43184" y="106161"/>
                </a:lnTo>
                <a:lnTo>
                  <a:pt x="44981" y="96439"/>
                </a:lnTo>
                <a:lnTo>
                  <a:pt x="47132" y="87101"/>
                </a:lnTo>
                <a:lnTo>
                  <a:pt x="50472" y="78971"/>
                </a:lnTo>
                <a:lnTo>
                  <a:pt x="54603" y="71646"/>
                </a:lnTo>
                <a:lnTo>
                  <a:pt x="59262" y="64857"/>
                </a:lnTo>
                <a:lnTo>
                  <a:pt x="65225" y="57474"/>
                </a:lnTo>
                <a:lnTo>
                  <a:pt x="72059" y="49694"/>
                </a:lnTo>
                <a:lnTo>
                  <a:pt x="90248" y="30172"/>
                </a:lnTo>
                <a:lnTo>
                  <a:pt x="104927" y="15042"/>
                </a:lnTo>
                <a:lnTo>
                  <a:pt x="109004" y="11882"/>
                </a:lnTo>
                <a:lnTo>
                  <a:pt x="113627" y="8822"/>
                </a:lnTo>
                <a:lnTo>
                  <a:pt x="118614" y="5829"/>
                </a:lnTo>
                <a:lnTo>
                  <a:pt x="122891" y="3835"/>
                </a:lnTo>
                <a:lnTo>
                  <a:pt x="126694" y="2504"/>
                </a:lnTo>
                <a:lnTo>
                  <a:pt x="130183" y="1618"/>
                </a:lnTo>
                <a:lnTo>
                  <a:pt x="134413" y="1027"/>
                </a:lnTo>
                <a:lnTo>
                  <a:pt x="139139" y="633"/>
                </a:lnTo>
                <a:lnTo>
                  <a:pt x="148517" y="195"/>
                </a:lnTo>
                <a:lnTo>
                  <a:pt x="155860" y="0"/>
                </a:lnTo>
                <a:lnTo>
                  <a:pt x="161056" y="901"/>
                </a:lnTo>
                <a:lnTo>
                  <a:pt x="167379" y="2454"/>
                </a:lnTo>
                <a:lnTo>
                  <a:pt x="174450" y="4442"/>
                </a:lnTo>
                <a:lnTo>
                  <a:pt x="180118" y="5767"/>
                </a:lnTo>
                <a:lnTo>
                  <a:pt x="184848" y="6650"/>
                </a:lnTo>
                <a:lnTo>
                  <a:pt x="205740" y="169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69"/>
          <p:cNvSpPr/>
          <p:nvPr/>
        </p:nvSpPr>
        <p:spPr>
          <a:xfrm>
            <a:off x="7752397" y="4843462"/>
            <a:ext cx="17146" cy="171451"/>
          </a:xfrm>
          <a:custGeom>
            <a:avLst/>
            <a:gdLst/>
            <a:ahLst/>
            <a:cxnLst/>
            <a:rect l="0" t="0" r="0" b="0"/>
            <a:pathLst>
              <a:path w="17146" h="171451">
                <a:moveTo>
                  <a:pt x="0" y="0"/>
                </a:moveTo>
                <a:lnTo>
                  <a:pt x="0" y="101027"/>
                </a:lnTo>
                <a:lnTo>
                  <a:pt x="953" y="108309"/>
                </a:lnTo>
                <a:lnTo>
                  <a:pt x="2540" y="114116"/>
                </a:lnTo>
                <a:lnTo>
                  <a:pt x="4551" y="118940"/>
                </a:lnTo>
                <a:lnTo>
                  <a:pt x="5892" y="125013"/>
                </a:lnTo>
                <a:lnTo>
                  <a:pt x="6785" y="131920"/>
                </a:lnTo>
                <a:lnTo>
                  <a:pt x="7381" y="139382"/>
                </a:lnTo>
                <a:lnTo>
                  <a:pt x="8731" y="145309"/>
                </a:lnTo>
                <a:lnTo>
                  <a:pt x="10583" y="150213"/>
                </a:lnTo>
                <a:lnTo>
                  <a:pt x="12771" y="154434"/>
                </a:lnTo>
                <a:lnTo>
                  <a:pt x="14229" y="158201"/>
                </a:lnTo>
                <a:lnTo>
                  <a:pt x="15201" y="161665"/>
                </a:lnTo>
                <a:lnTo>
                  <a:pt x="1714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70"/>
          <p:cNvSpPr/>
          <p:nvPr/>
        </p:nvSpPr>
        <p:spPr>
          <a:xfrm>
            <a:off x="7848604" y="4809172"/>
            <a:ext cx="173075" cy="316651"/>
          </a:xfrm>
          <a:custGeom>
            <a:avLst/>
            <a:gdLst/>
            <a:ahLst/>
            <a:cxnLst/>
            <a:rect l="0" t="0" r="0" b="0"/>
            <a:pathLst>
              <a:path w="173075" h="316651">
                <a:moveTo>
                  <a:pt x="109533" y="0"/>
                </a:moveTo>
                <a:lnTo>
                  <a:pt x="91330" y="4551"/>
                </a:lnTo>
                <a:lnTo>
                  <a:pt x="85015" y="5892"/>
                </a:lnTo>
                <a:lnTo>
                  <a:pt x="79853" y="6785"/>
                </a:lnTo>
                <a:lnTo>
                  <a:pt x="75458" y="7381"/>
                </a:lnTo>
                <a:lnTo>
                  <a:pt x="72530" y="8731"/>
                </a:lnTo>
                <a:lnTo>
                  <a:pt x="70577" y="10583"/>
                </a:lnTo>
                <a:lnTo>
                  <a:pt x="69274" y="12770"/>
                </a:lnTo>
                <a:lnTo>
                  <a:pt x="66501" y="15181"/>
                </a:lnTo>
                <a:lnTo>
                  <a:pt x="62748" y="17741"/>
                </a:lnTo>
                <a:lnTo>
                  <a:pt x="58341" y="20400"/>
                </a:lnTo>
                <a:lnTo>
                  <a:pt x="54450" y="23125"/>
                </a:lnTo>
                <a:lnTo>
                  <a:pt x="50904" y="25894"/>
                </a:lnTo>
                <a:lnTo>
                  <a:pt x="47586" y="28693"/>
                </a:lnTo>
                <a:lnTo>
                  <a:pt x="42518" y="34369"/>
                </a:lnTo>
                <a:lnTo>
                  <a:pt x="36282" y="41963"/>
                </a:lnTo>
                <a:lnTo>
                  <a:pt x="29267" y="50835"/>
                </a:lnTo>
                <a:lnTo>
                  <a:pt x="23637" y="57703"/>
                </a:lnTo>
                <a:lnTo>
                  <a:pt x="18932" y="63233"/>
                </a:lnTo>
                <a:lnTo>
                  <a:pt x="14842" y="67873"/>
                </a:lnTo>
                <a:lnTo>
                  <a:pt x="11163" y="74776"/>
                </a:lnTo>
                <a:lnTo>
                  <a:pt x="7758" y="83189"/>
                </a:lnTo>
                <a:lnTo>
                  <a:pt x="4536" y="92607"/>
                </a:lnTo>
                <a:lnTo>
                  <a:pt x="2388" y="99838"/>
                </a:lnTo>
                <a:lnTo>
                  <a:pt x="955" y="105611"/>
                </a:lnTo>
                <a:lnTo>
                  <a:pt x="0" y="110412"/>
                </a:lnTo>
                <a:lnTo>
                  <a:pt x="316" y="117423"/>
                </a:lnTo>
                <a:lnTo>
                  <a:pt x="1479" y="125907"/>
                </a:lnTo>
                <a:lnTo>
                  <a:pt x="3207" y="135373"/>
                </a:lnTo>
                <a:lnTo>
                  <a:pt x="5311" y="143589"/>
                </a:lnTo>
                <a:lnTo>
                  <a:pt x="7667" y="150971"/>
                </a:lnTo>
                <a:lnTo>
                  <a:pt x="10189" y="157797"/>
                </a:lnTo>
                <a:lnTo>
                  <a:pt x="12824" y="163301"/>
                </a:lnTo>
                <a:lnTo>
                  <a:pt x="15533" y="167922"/>
                </a:lnTo>
                <a:lnTo>
                  <a:pt x="18291" y="171956"/>
                </a:lnTo>
                <a:lnTo>
                  <a:pt x="22035" y="174645"/>
                </a:lnTo>
                <a:lnTo>
                  <a:pt x="26437" y="176438"/>
                </a:lnTo>
                <a:lnTo>
                  <a:pt x="31276" y="177632"/>
                </a:lnTo>
                <a:lnTo>
                  <a:pt x="36406" y="177477"/>
                </a:lnTo>
                <a:lnTo>
                  <a:pt x="41732" y="176420"/>
                </a:lnTo>
                <a:lnTo>
                  <a:pt x="47186" y="174764"/>
                </a:lnTo>
                <a:lnTo>
                  <a:pt x="52729" y="171754"/>
                </a:lnTo>
                <a:lnTo>
                  <a:pt x="58329" y="167843"/>
                </a:lnTo>
                <a:lnTo>
                  <a:pt x="63967" y="163330"/>
                </a:lnTo>
                <a:lnTo>
                  <a:pt x="71535" y="156512"/>
                </a:lnTo>
                <a:lnTo>
                  <a:pt x="90106" y="138776"/>
                </a:lnTo>
                <a:lnTo>
                  <a:pt x="96581" y="131570"/>
                </a:lnTo>
                <a:lnTo>
                  <a:pt x="100899" y="125813"/>
                </a:lnTo>
                <a:lnTo>
                  <a:pt x="103777" y="121023"/>
                </a:lnTo>
                <a:lnTo>
                  <a:pt x="107601" y="114020"/>
                </a:lnTo>
                <a:lnTo>
                  <a:pt x="116929" y="96078"/>
                </a:lnTo>
                <a:lnTo>
                  <a:pt x="120179" y="88817"/>
                </a:lnTo>
                <a:lnTo>
                  <a:pt x="122345" y="83024"/>
                </a:lnTo>
                <a:lnTo>
                  <a:pt x="123789" y="78209"/>
                </a:lnTo>
                <a:lnTo>
                  <a:pt x="124752" y="73095"/>
                </a:lnTo>
                <a:lnTo>
                  <a:pt x="125394" y="67779"/>
                </a:lnTo>
                <a:lnTo>
                  <a:pt x="125822" y="62332"/>
                </a:lnTo>
                <a:lnTo>
                  <a:pt x="126298" y="53738"/>
                </a:lnTo>
                <a:lnTo>
                  <a:pt x="126656" y="43500"/>
                </a:lnTo>
                <a:lnTo>
                  <a:pt x="126676" y="69612"/>
                </a:lnTo>
                <a:lnTo>
                  <a:pt x="128581" y="74983"/>
                </a:lnTo>
                <a:lnTo>
                  <a:pt x="131757" y="81421"/>
                </a:lnTo>
                <a:lnTo>
                  <a:pt x="135780" y="88571"/>
                </a:lnTo>
                <a:lnTo>
                  <a:pt x="140365" y="98100"/>
                </a:lnTo>
                <a:lnTo>
                  <a:pt x="145328" y="109215"/>
                </a:lnTo>
                <a:lnTo>
                  <a:pt x="150541" y="121387"/>
                </a:lnTo>
                <a:lnTo>
                  <a:pt x="154970" y="132360"/>
                </a:lnTo>
                <a:lnTo>
                  <a:pt x="162430" y="152172"/>
                </a:lnTo>
                <a:lnTo>
                  <a:pt x="165752" y="162408"/>
                </a:lnTo>
                <a:lnTo>
                  <a:pt x="168920" y="173042"/>
                </a:lnTo>
                <a:lnTo>
                  <a:pt x="171984" y="183942"/>
                </a:lnTo>
                <a:lnTo>
                  <a:pt x="173074" y="193112"/>
                </a:lnTo>
                <a:lnTo>
                  <a:pt x="172849" y="201132"/>
                </a:lnTo>
                <a:lnTo>
                  <a:pt x="171746" y="208383"/>
                </a:lnTo>
                <a:lnTo>
                  <a:pt x="167981" y="229140"/>
                </a:lnTo>
                <a:lnTo>
                  <a:pt x="165644" y="241342"/>
                </a:lnTo>
                <a:lnTo>
                  <a:pt x="162180" y="252335"/>
                </a:lnTo>
                <a:lnTo>
                  <a:pt x="157966" y="262521"/>
                </a:lnTo>
                <a:lnTo>
                  <a:pt x="153251" y="272169"/>
                </a:lnTo>
                <a:lnTo>
                  <a:pt x="149157" y="279553"/>
                </a:lnTo>
                <a:lnTo>
                  <a:pt x="145473" y="285429"/>
                </a:lnTo>
                <a:lnTo>
                  <a:pt x="142066" y="290299"/>
                </a:lnTo>
                <a:lnTo>
                  <a:pt x="138842" y="294498"/>
                </a:lnTo>
                <a:lnTo>
                  <a:pt x="135740" y="298249"/>
                </a:lnTo>
                <a:lnTo>
                  <a:pt x="132719" y="301703"/>
                </a:lnTo>
                <a:lnTo>
                  <a:pt x="128800" y="304958"/>
                </a:lnTo>
                <a:lnTo>
                  <a:pt x="124282" y="308080"/>
                </a:lnTo>
                <a:lnTo>
                  <a:pt x="119367" y="311114"/>
                </a:lnTo>
                <a:lnTo>
                  <a:pt x="115136" y="313137"/>
                </a:lnTo>
                <a:lnTo>
                  <a:pt x="111363" y="314486"/>
                </a:lnTo>
                <a:lnTo>
                  <a:pt x="107897" y="315385"/>
                </a:lnTo>
                <a:lnTo>
                  <a:pt x="101775" y="315984"/>
                </a:lnTo>
                <a:lnTo>
                  <a:pt x="93884" y="316384"/>
                </a:lnTo>
                <a:lnTo>
                  <a:pt x="84812" y="316650"/>
                </a:lnTo>
                <a:lnTo>
                  <a:pt x="77812" y="315875"/>
                </a:lnTo>
                <a:lnTo>
                  <a:pt x="72193" y="314406"/>
                </a:lnTo>
                <a:lnTo>
                  <a:pt x="67495" y="312474"/>
                </a:lnTo>
                <a:lnTo>
                  <a:pt x="63411" y="310234"/>
                </a:lnTo>
                <a:lnTo>
                  <a:pt x="59734" y="307788"/>
                </a:lnTo>
                <a:lnTo>
                  <a:pt x="56332" y="305204"/>
                </a:lnTo>
                <a:lnTo>
                  <a:pt x="53111" y="303482"/>
                </a:lnTo>
                <a:lnTo>
                  <a:pt x="50010" y="302334"/>
                </a:lnTo>
                <a:lnTo>
                  <a:pt x="46991" y="301569"/>
                </a:lnTo>
                <a:lnTo>
                  <a:pt x="44979" y="299153"/>
                </a:lnTo>
                <a:lnTo>
                  <a:pt x="43637" y="295638"/>
                </a:lnTo>
                <a:lnTo>
                  <a:pt x="40953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71"/>
          <p:cNvSpPr/>
          <p:nvPr/>
        </p:nvSpPr>
        <p:spPr>
          <a:xfrm>
            <a:off x="8078152" y="4706302"/>
            <a:ext cx="197168" cy="360046"/>
          </a:xfrm>
          <a:custGeom>
            <a:avLst/>
            <a:gdLst/>
            <a:ahLst/>
            <a:cxnLst/>
            <a:rect l="0" t="0" r="0" b="0"/>
            <a:pathLst>
              <a:path w="197168" h="360046">
                <a:moveTo>
                  <a:pt x="0" y="0"/>
                </a:moveTo>
                <a:lnTo>
                  <a:pt x="4551" y="9102"/>
                </a:lnTo>
                <a:lnTo>
                  <a:pt x="5891" y="15593"/>
                </a:lnTo>
                <a:lnTo>
                  <a:pt x="6785" y="23730"/>
                </a:lnTo>
                <a:lnTo>
                  <a:pt x="7382" y="32965"/>
                </a:lnTo>
                <a:lnTo>
                  <a:pt x="8043" y="48306"/>
                </a:lnTo>
                <a:lnTo>
                  <a:pt x="8337" y="62427"/>
                </a:lnTo>
                <a:lnTo>
                  <a:pt x="8468" y="78228"/>
                </a:lnTo>
                <a:lnTo>
                  <a:pt x="14443" y="180270"/>
                </a:lnTo>
                <a:lnTo>
                  <a:pt x="16612" y="256307"/>
                </a:lnTo>
                <a:lnTo>
                  <a:pt x="16789" y="265169"/>
                </a:lnTo>
                <a:lnTo>
                  <a:pt x="15955" y="272029"/>
                </a:lnTo>
                <a:lnTo>
                  <a:pt x="12489" y="282192"/>
                </a:lnTo>
                <a:lnTo>
                  <a:pt x="9733" y="288718"/>
                </a:lnTo>
                <a:lnTo>
                  <a:pt x="9346" y="288681"/>
                </a:lnTo>
                <a:lnTo>
                  <a:pt x="9089" y="287704"/>
                </a:lnTo>
                <a:lnTo>
                  <a:pt x="8674" y="279292"/>
                </a:lnTo>
                <a:lnTo>
                  <a:pt x="8603" y="253039"/>
                </a:lnTo>
                <a:lnTo>
                  <a:pt x="9546" y="243940"/>
                </a:lnTo>
                <a:lnTo>
                  <a:pt x="11126" y="235969"/>
                </a:lnTo>
                <a:lnTo>
                  <a:pt x="13132" y="228751"/>
                </a:lnTo>
                <a:lnTo>
                  <a:pt x="15422" y="222033"/>
                </a:lnTo>
                <a:lnTo>
                  <a:pt x="17901" y="215649"/>
                </a:lnTo>
                <a:lnTo>
                  <a:pt x="20507" y="209489"/>
                </a:lnTo>
                <a:lnTo>
                  <a:pt x="23196" y="202524"/>
                </a:lnTo>
                <a:lnTo>
                  <a:pt x="28725" y="187165"/>
                </a:lnTo>
                <a:lnTo>
                  <a:pt x="32485" y="180022"/>
                </a:lnTo>
                <a:lnTo>
                  <a:pt x="36896" y="173355"/>
                </a:lnTo>
                <a:lnTo>
                  <a:pt x="41743" y="167005"/>
                </a:lnTo>
                <a:lnTo>
                  <a:pt x="45925" y="161819"/>
                </a:lnTo>
                <a:lnTo>
                  <a:pt x="49668" y="157410"/>
                </a:lnTo>
                <a:lnTo>
                  <a:pt x="53115" y="153517"/>
                </a:lnTo>
                <a:lnTo>
                  <a:pt x="64564" y="141573"/>
                </a:lnTo>
                <a:lnTo>
                  <a:pt x="71617" y="134387"/>
                </a:lnTo>
                <a:lnTo>
                  <a:pt x="78225" y="129597"/>
                </a:lnTo>
                <a:lnTo>
                  <a:pt x="84535" y="126403"/>
                </a:lnTo>
                <a:lnTo>
                  <a:pt x="90647" y="124274"/>
                </a:lnTo>
                <a:lnTo>
                  <a:pt x="95673" y="122854"/>
                </a:lnTo>
                <a:lnTo>
                  <a:pt x="99978" y="121907"/>
                </a:lnTo>
                <a:lnTo>
                  <a:pt x="103799" y="121276"/>
                </a:lnTo>
                <a:lnTo>
                  <a:pt x="108252" y="120856"/>
                </a:lnTo>
                <a:lnTo>
                  <a:pt x="113125" y="120576"/>
                </a:lnTo>
                <a:lnTo>
                  <a:pt x="122668" y="120265"/>
                </a:lnTo>
                <a:lnTo>
                  <a:pt x="130084" y="120126"/>
                </a:lnTo>
                <a:lnTo>
                  <a:pt x="134347" y="121042"/>
                </a:lnTo>
                <a:lnTo>
                  <a:pt x="139095" y="122605"/>
                </a:lnTo>
                <a:lnTo>
                  <a:pt x="144165" y="124598"/>
                </a:lnTo>
                <a:lnTo>
                  <a:pt x="149449" y="126881"/>
                </a:lnTo>
                <a:lnTo>
                  <a:pt x="160402" y="131956"/>
                </a:lnTo>
                <a:lnTo>
                  <a:pt x="165037" y="135596"/>
                </a:lnTo>
                <a:lnTo>
                  <a:pt x="169080" y="139927"/>
                </a:lnTo>
                <a:lnTo>
                  <a:pt x="172728" y="144720"/>
                </a:lnTo>
                <a:lnTo>
                  <a:pt x="175160" y="149820"/>
                </a:lnTo>
                <a:lnTo>
                  <a:pt x="180486" y="168957"/>
                </a:lnTo>
                <a:lnTo>
                  <a:pt x="184142" y="179313"/>
                </a:lnTo>
                <a:lnTo>
                  <a:pt x="188484" y="190980"/>
                </a:lnTo>
                <a:lnTo>
                  <a:pt x="191378" y="201615"/>
                </a:lnTo>
                <a:lnTo>
                  <a:pt x="193309" y="211562"/>
                </a:lnTo>
                <a:lnTo>
                  <a:pt x="194594" y="221052"/>
                </a:lnTo>
                <a:lnTo>
                  <a:pt x="194500" y="232140"/>
                </a:lnTo>
                <a:lnTo>
                  <a:pt x="193484" y="244295"/>
                </a:lnTo>
                <a:lnTo>
                  <a:pt x="191854" y="257161"/>
                </a:lnTo>
                <a:lnTo>
                  <a:pt x="190768" y="267643"/>
                </a:lnTo>
                <a:lnTo>
                  <a:pt x="190044" y="276536"/>
                </a:lnTo>
                <a:lnTo>
                  <a:pt x="189561" y="284370"/>
                </a:lnTo>
                <a:lnTo>
                  <a:pt x="190191" y="296260"/>
                </a:lnTo>
                <a:lnTo>
                  <a:pt x="191564" y="310854"/>
                </a:lnTo>
                <a:lnTo>
                  <a:pt x="19716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72"/>
          <p:cNvSpPr/>
          <p:nvPr/>
        </p:nvSpPr>
        <p:spPr>
          <a:xfrm>
            <a:off x="8361044" y="4654867"/>
            <a:ext cx="25719" cy="462916"/>
          </a:xfrm>
          <a:custGeom>
            <a:avLst/>
            <a:gdLst/>
            <a:ahLst/>
            <a:cxnLst/>
            <a:rect l="0" t="0" r="0" b="0"/>
            <a:pathLst>
              <a:path w="25719" h="462916">
                <a:moveTo>
                  <a:pt x="0" y="0"/>
                </a:moveTo>
                <a:lnTo>
                  <a:pt x="4552" y="18203"/>
                </a:lnTo>
                <a:lnTo>
                  <a:pt x="9325" y="39841"/>
                </a:lnTo>
                <a:lnTo>
                  <a:pt x="11932" y="52278"/>
                </a:lnTo>
                <a:lnTo>
                  <a:pt x="13671" y="63427"/>
                </a:lnTo>
                <a:lnTo>
                  <a:pt x="14829" y="73717"/>
                </a:lnTo>
                <a:lnTo>
                  <a:pt x="15601" y="83435"/>
                </a:lnTo>
                <a:lnTo>
                  <a:pt x="17068" y="95628"/>
                </a:lnTo>
                <a:lnTo>
                  <a:pt x="21239" y="124416"/>
                </a:lnTo>
                <a:lnTo>
                  <a:pt x="22733" y="137237"/>
                </a:lnTo>
                <a:lnTo>
                  <a:pt x="23727" y="148641"/>
                </a:lnTo>
                <a:lnTo>
                  <a:pt x="24391" y="159101"/>
                </a:lnTo>
                <a:lnTo>
                  <a:pt x="24834" y="169885"/>
                </a:lnTo>
                <a:lnTo>
                  <a:pt x="25324" y="192027"/>
                </a:lnTo>
                <a:lnTo>
                  <a:pt x="25718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73"/>
          <p:cNvSpPr/>
          <p:nvPr/>
        </p:nvSpPr>
        <p:spPr>
          <a:xfrm>
            <a:off x="8309609" y="4835004"/>
            <a:ext cx="291467" cy="17032"/>
          </a:xfrm>
          <a:custGeom>
            <a:avLst/>
            <a:gdLst/>
            <a:ahLst/>
            <a:cxnLst/>
            <a:rect l="0" t="0" r="0" b="0"/>
            <a:pathLst>
              <a:path w="291467" h="17032">
                <a:moveTo>
                  <a:pt x="0" y="17031"/>
                </a:moveTo>
                <a:lnTo>
                  <a:pt x="4551" y="12480"/>
                </a:lnTo>
                <a:lnTo>
                  <a:pt x="7798" y="11139"/>
                </a:lnTo>
                <a:lnTo>
                  <a:pt x="11866" y="10245"/>
                </a:lnTo>
                <a:lnTo>
                  <a:pt x="16483" y="9649"/>
                </a:lnTo>
                <a:lnTo>
                  <a:pt x="20514" y="8300"/>
                </a:lnTo>
                <a:lnTo>
                  <a:pt x="24154" y="6448"/>
                </a:lnTo>
                <a:lnTo>
                  <a:pt x="27533" y="4260"/>
                </a:lnTo>
                <a:lnTo>
                  <a:pt x="32643" y="2802"/>
                </a:lnTo>
                <a:lnTo>
                  <a:pt x="38907" y="1830"/>
                </a:lnTo>
                <a:lnTo>
                  <a:pt x="45941" y="1182"/>
                </a:lnTo>
                <a:lnTo>
                  <a:pt x="57298" y="750"/>
                </a:lnTo>
                <a:lnTo>
                  <a:pt x="107994" y="142"/>
                </a:lnTo>
                <a:lnTo>
                  <a:pt x="155947" y="0"/>
                </a:lnTo>
                <a:lnTo>
                  <a:pt x="176355" y="914"/>
                </a:lnTo>
                <a:lnTo>
                  <a:pt x="193770" y="2476"/>
                </a:lnTo>
                <a:lnTo>
                  <a:pt x="209191" y="4470"/>
                </a:lnTo>
                <a:lnTo>
                  <a:pt x="224233" y="6752"/>
                </a:lnTo>
                <a:lnTo>
                  <a:pt x="239024" y="9226"/>
                </a:lnTo>
                <a:lnTo>
                  <a:pt x="291466" y="17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74"/>
          <p:cNvSpPr/>
          <p:nvPr/>
        </p:nvSpPr>
        <p:spPr>
          <a:xfrm>
            <a:off x="8001000" y="4367395"/>
            <a:ext cx="171451" cy="244610"/>
          </a:xfrm>
          <a:custGeom>
            <a:avLst/>
            <a:gdLst/>
            <a:ahLst/>
            <a:cxnLst/>
            <a:rect l="0" t="0" r="0" b="0"/>
            <a:pathLst>
              <a:path w="171451" h="244610">
                <a:moveTo>
                  <a:pt x="0" y="124595"/>
                </a:moveTo>
                <a:lnTo>
                  <a:pt x="9101" y="115493"/>
                </a:lnTo>
                <a:lnTo>
                  <a:pt x="14640" y="110906"/>
                </a:lnTo>
                <a:lnTo>
                  <a:pt x="21190" y="105944"/>
                </a:lnTo>
                <a:lnTo>
                  <a:pt x="28414" y="100731"/>
                </a:lnTo>
                <a:lnTo>
                  <a:pt x="35135" y="95351"/>
                </a:lnTo>
                <a:lnTo>
                  <a:pt x="41520" y="89859"/>
                </a:lnTo>
                <a:lnTo>
                  <a:pt x="47683" y="84292"/>
                </a:lnTo>
                <a:lnTo>
                  <a:pt x="55601" y="77723"/>
                </a:lnTo>
                <a:lnTo>
                  <a:pt x="74559" y="62806"/>
                </a:lnTo>
                <a:lnTo>
                  <a:pt x="83043" y="56732"/>
                </a:lnTo>
                <a:lnTo>
                  <a:pt x="90604" y="51730"/>
                </a:lnTo>
                <a:lnTo>
                  <a:pt x="97550" y="47444"/>
                </a:lnTo>
                <a:lnTo>
                  <a:pt x="103134" y="42681"/>
                </a:lnTo>
                <a:lnTo>
                  <a:pt x="107808" y="37600"/>
                </a:lnTo>
                <a:lnTo>
                  <a:pt x="111876" y="32308"/>
                </a:lnTo>
                <a:lnTo>
                  <a:pt x="116494" y="27828"/>
                </a:lnTo>
                <a:lnTo>
                  <a:pt x="121477" y="23889"/>
                </a:lnTo>
                <a:lnTo>
                  <a:pt x="126706" y="20310"/>
                </a:lnTo>
                <a:lnTo>
                  <a:pt x="131143" y="16971"/>
                </a:lnTo>
                <a:lnTo>
                  <a:pt x="135053" y="13793"/>
                </a:lnTo>
                <a:lnTo>
                  <a:pt x="138613" y="10722"/>
                </a:lnTo>
                <a:lnTo>
                  <a:pt x="141939" y="8675"/>
                </a:lnTo>
                <a:lnTo>
                  <a:pt x="145108" y="7310"/>
                </a:lnTo>
                <a:lnTo>
                  <a:pt x="148173" y="6400"/>
                </a:lnTo>
                <a:lnTo>
                  <a:pt x="151169" y="4840"/>
                </a:lnTo>
                <a:lnTo>
                  <a:pt x="154120" y="2849"/>
                </a:lnTo>
                <a:lnTo>
                  <a:pt x="157039" y="568"/>
                </a:lnTo>
                <a:lnTo>
                  <a:pt x="159938" y="0"/>
                </a:lnTo>
                <a:lnTo>
                  <a:pt x="162823" y="574"/>
                </a:lnTo>
                <a:lnTo>
                  <a:pt x="165698" y="1909"/>
                </a:lnTo>
                <a:lnTo>
                  <a:pt x="167616" y="3752"/>
                </a:lnTo>
                <a:lnTo>
                  <a:pt x="168893" y="5933"/>
                </a:lnTo>
                <a:lnTo>
                  <a:pt x="169746" y="8339"/>
                </a:lnTo>
                <a:lnTo>
                  <a:pt x="169360" y="11849"/>
                </a:lnTo>
                <a:lnTo>
                  <a:pt x="168152" y="16093"/>
                </a:lnTo>
                <a:lnTo>
                  <a:pt x="166394" y="20828"/>
                </a:lnTo>
                <a:lnTo>
                  <a:pt x="165221" y="24937"/>
                </a:lnTo>
                <a:lnTo>
                  <a:pt x="163919" y="32043"/>
                </a:lnTo>
                <a:lnTo>
                  <a:pt x="163572" y="36223"/>
                </a:lnTo>
                <a:lnTo>
                  <a:pt x="163341" y="40915"/>
                </a:lnTo>
                <a:lnTo>
                  <a:pt x="163186" y="45949"/>
                </a:lnTo>
                <a:lnTo>
                  <a:pt x="162131" y="50257"/>
                </a:lnTo>
                <a:lnTo>
                  <a:pt x="158418" y="57583"/>
                </a:lnTo>
                <a:lnTo>
                  <a:pt x="157047" y="61823"/>
                </a:lnTo>
                <a:lnTo>
                  <a:pt x="156133" y="66554"/>
                </a:lnTo>
                <a:lnTo>
                  <a:pt x="155523" y="71613"/>
                </a:lnTo>
                <a:lnTo>
                  <a:pt x="154165" y="78796"/>
                </a:lnTo>
                <a:lnTo>
                  <a:pt x="150116" y="96937"/>
                </a:lnTo>
                <a:lnTo>
                  <a:pt x="148654" y="104252"/>
                </a:lnTo>
                <a:lnTo>
                  <a:pt x="147680" y="110080"/>
                </a:lnTo>
                <a:lnTo>
                  <a:pt x="147031" y="114918"/>
                </a:lnTo>
                <a:lnTo>
                  <a:pt x="146598" y="119096"/>
                </a:lnTo>
                <a:lnTo>
                  <a:pt x="146117" y="126278"/>
                </a:lnTo>
                <a:lnTo>
                  <a:pt x="145846" y="167533"/>
                </a:lnTo>
                <a:lnTo>
                  <a:pt x="146760" y="179890"/>
                </a:lnTo>
                <a:lnTo>
                  <a:pt x="148323" y="189081"/>
                </a:lnTo>
                <a:lnTo>
                  <a:pt x="150317" y="196160"/>
                </a:lnTo>
                <a:lnTo>
                  <a:pt x="151645" y="201833"/>
                </a:lnTo>
                <a:lnTo>
                  <a:pt x="152532" y="206566"/>
                </a:lnTo>
                <a:lnTo>
                  <a:pt x="153123" y="210675"/>
                </a:lnTo>
                <a:lnTo>
                  <a:pt x="156320" y="217780"/>
                </a:lnTo>
                <a:lnTo>
                  <a:pt x="161582" y="225552"/>
                </a:lnTo>
                <a:lnTo>
                  <a:pt x="162301" y="229155"/>
                </a:lnTo>
                <a:lnTo>
                  <a:pt x="162493" y="231449"/>
                </a:lnTo>
                <a:lnTo>
                  <a:pt x="163574" y="233931"/>
                </a:lnTo>
                <a:lnTo>
                  <a:pt x="165246" y="236538"/>
                </a:lnTo>
                <a:lnTo>
                  <a:pt x="171450" y="244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75"/>
          <p:cNvSpPr/>
          <p:nvPr/>
        </p:nvSpPr>
        <p:spPr>
          <a:xfrm>
            <a:off x="7983855" y="4587478"/>
            <a:ext cx="282893" cy="15955"/>
          </a:xfrm>
          <a:custGeom>
            <a:avLst/>
            <a:gdLst/>
            <a:ahLst/>
            <a:cxnLst/>
            <a:rect l="0" t="0" r="0" b="0"/>
            <a:pathLst>
              <a:path w="282893" h="15955">
                <a:moveTo>
                  <a:pt x="0" y="7382"/>
                </a:moveTo>
                <a:lnTo>
                  <a:pt x="22753" y="2831"/>
                </a:lnTo>
                <a:lnTo>
                  <a:pt x="30410" y="1490"/>
                </a:lnTo>
                <a:lnTo>
                  <a:pt x="36465" y="596"/>
                </a:lnTo>
                <a:lnTo>
                  <a:pt x="41455" y="0"/>
                </a:lnTo>
                <a:lnTo>
                  <a:pt x="45734" y="556"/>
                </a:lnTo>
                <a:lnTo>
                  <a:pt x="49539" y="1879"/>
                </a:lnTo>
                <a:lnTo>
                  <a:pt x="53028" y="3713"/>
                </a:lnTo>
                <a:lnTo>
                  <a:pt x="59164" y="4936"/>
                </a:lnTo>
                <a:lnTo>
                  <a:pt x="67065" y="5751"/>
                </a:lnTo>
                <a:lnTo>
                  <a:pt x="76142" y="6294"/>
                </a:lnTo>
                <a:lnTo>
                  <a:pt x="91308" y="6899"/>
                </a:lnTo>
                <a:lnTo>
                  <a:pt x="110557" y="7238"/>
                </a:lnTo>
                <a:lnTo>
                  <a:pt x="238857" y="7373"/>
                </a:lnTo>
                <a:lnTo>
                  <a:pt x="251630" y="8329"/>
                </a:lnTo>
                <a:lnTo>
                  <a:pt x="261099" y="9918"/>
                </a:lnTo>
                <a:lnTo>
                  <a:pt x="282892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76"/>
          <p:cNvSpPr/>
          <p:nvPr/>
        </p:nvSpPr>
        <p:spPr>
          <a:xfrm>
            <a:off x="4280534" y="5884736"/>
            <a:ext cx="197169" cy="210165"/>
          </a:xfrm>
          <a:custGeom>
            <a:avLst/>
            <a:gdLst/>
            <a:ahLst/>
            <a:cxnLst/>
            <a:rect l="0" t="0" r="0" b="0"/>
            <a:pathLst>
              <a:path w="197169" h="210165">
                <a:moveTo>
                  <a:pt x="0" y="150304"/>
                </a:moveTo>
                <a:lnTo>
                  <a:pt x="31245" y="150304"/>
                </a:lnTo>
                <a:lnTo>
                  <a:pt x="37023" y="149351"/>
                </a:lnTo>
                <a:lnTo>
                  <a:pt x="42779" y="147764"/>
                </a:lnTo>
                <a:lnTo>
                  <a:pt x="48522" y="145753"/>
                </a:lnTo>
                <a:lnTo>
                  <a:pt x="55209" y="142508"/>
                </a:lnTo>
                <a:lnTo>
                  <a:pt x="62523" y="138438"/>
                </a:lnTo>
                <a:lnTo>
                  <a:pt x="70257" y="133821"/>
                </a:lnTo>
                <a:lnTo>
                  <a:pt x="76366" y="129791"/>
                </a:lnTo>
                <a:lnTo>
                  <a:pt x="81391" y="126150"/>
                </a:lnTo>
                <a:lnTo>
                  <a:pt x="85693" y="122772"/>
                </a:lnTo>
                <a:lnTo>
                  <a:pt x="90467" y="120519"/>
                </a:lnTo>
                <a:lnTo>
                  <a:pt x="95554" y="119018"/>
                </a:lnTo>
                <a:lnTo>
                  <a:pt x="100850" y="118016"/>
                </a:lnTo>
                <a:lnTo>
                  <a:pt x="106286" y="115444"/>
                </a:lnTo>
                <a:lnTo>
                  <a:pt x="111815" y="111823"/>
                </a:lnTo>
                <a:lnTo>
                  <a:pt x="117406" y="107505"/>
                </a:lnTo>
                <a:lnTo>
                  <a:pt x="122086" y="102722"/>
                </a:lnTo>
                <a:lnTo>
                  <a:pt x="126158" y="97627"/>
                </a:lnTo>
                <a:lnTo>
                  <a:pt x="129826" y="92326"/>
                </a:lnTo>
                <a:lnTo>
                  <a:pt x="133223" y="87840"/>
                </a:lnTo>
                <a:lnTo>
                  <a:pt x="136440" y="83896"/>
                </a:lnTo>
                <a:lnTo>
                  <a:pt x="139538" y="80315"/>
                </a:lnTo>
                <a:lnTo>
                  <a:pt x="145519" y="73795"/>
                </a:lnTo>
                <a:lnTo>
                  <a:pt x="148448" y="70723"/>
                </a:lnTo>
                <a:lnTo>
                  <a:pt x="151353" y="65817"/>
                </a:lnTo>
                <a:lnTo>
                  <a:pt x="154242" y="59689"/>
                </a:lnTo>
                <a:lnTo>
                  <a:pt x="157121" y="52747"/>
                </a:lnTo>
                <a:lnTo>
                  <a:pt x="158087" y="46213"/>
                </a:lnTo>
                <a:lnTo>
                  <a:pt x="157779" y="39953"/>
                </a:lnTo>
                <a:lnTo>
                  <a:pt x="156621" y="33874"/>
                </a:lnTo>
                <a:lnTo>
                  <a:pt x="154897" y="28868"/>
                </a:lnTo>
                <a:lnTo>
                  <a:pt x="152795" y="24580"/>
                </a:lnTo>
                <a:lnTo>
                  <a:pt x="150441" y="20767"/>
                </a:lnTo>
                <a:lnTo>
                  <a:pt x="148872" y="17274"/>
                </a:lnTo>
                <a:lnTo>
                  <a:pt x="147128" y="10852"/>
                </a:lnTo>
                <a:lnTo>
                  <a:pt x="144758" y="8758"/>
                </a:lnTo>
                <a:lnTo>
                  <a:pt x="141273" y="7362"/>
                </a:lnTo>
                <a:lnTo>
                  <a:pt x="137044" y="6432"/>
                </a:lnTo>
                <a:lnTo>
                  <a:pt x="133274" y="4859"/>
                </a:lnTo>
                <a:lnTo>
                  <a:pt x="129806" y="2858"/>
                </a:lnTo>
                <a:lnTo>
                  <a:pt x="126543" y="572"/>
                </a:lnTo>
                <a:lnTo>
                  <a:pt x="122462" y="0"/>
                </a:lnTo>
                <a:lnTo>
                  <a:pt x="117837" y="571"/>
                </a:lnTo>
                <a:lnTo>
                  <a:pt x="112848" y="1905"/>
                </a:lnTo>
                <a:lnTo>
                  <a:pt x="108569" y="2794"/>
                </a:lnTo>
                <a:lnTo>
                  <a:pt x="104765" y="3386"/>
                </a:lnTo>
                <a:lnTo>
                  <a:pt x="101276" y="3781"/>
                </a:lnTo>
                <a:lnTo>
                  <a:pt x="96093" y="5949"/>
                </a:lnTo>
                <a:lnTo>
                  <a:pt x="89779" y="9300"/>
                </a:lnTo>
                <a:lnTo>
                  <a:pt x="82713" y="13439"/>
                </a:lnTo>
                <a:lnTo>
                  <a:pt x="77050" y="18103"/>
                </a:lnTo>
                <a:lnTo>
                  <a:pt x="72322" y="23117"/>
                </a:lnTo>
                <a:lnTo>
                  <a:pt x="68217" y="28365"/>
                </a:lnTo>
                <a:lnTo>
                  <a:pt x="63576" y="35674"/>
                </a:lnTo>
                <a:lnTo>
                  <a:pt x="58577" y="44357"/>
                </a:lnTo>
                <a:lnTo>
                  <a:pt x="53339" y="53954"/>
                </a:lnTo>
                <a:lnTo>
                  <a:pt x="39899" y="77320"/>
                </a:lnTo>
                <a:lnTo>
                  <a:pt x="26306" y="100721"/>
                </a:lnTo>
                <a:lnTo>
                  <a:pt x="17089" y="117472"/>
                </a:lnTo>
                <a:lnTo>
                  <a:pt x="14251" y="125558"/>
                </a:lnTo>
                <a:lnTo>
                  <a:pt x="12358" y="133807"/>
                </a:lnTo>
                <a:lnTo>
                  <a:pt x="11097" y="142163"/>
                </a:lnTo>
                <a:lnTo>
                  <a:pt x="10255" y="148687"/>
                </a:lnTo>
                <a:lnTo>
                  <a:pt x="9694" y="153988"/>
                </a:lnTo>
                <a:lnTo>
                  <a:pt x="9321" y="158475"/>
                </a:lnTo>
                <a:lnTo>
                  <a:pt x="10024" y="163371"/>
                </a:lnTo>
                <a:lnTo>
                  <a:pt x="11445" y="168541"/>
                </a:lnTo>
                <a:lnTo>
                  <a:pt x="13345" y="173892"/>
                </a:lnTo>
                <a:lnTo>
                  <a:pt x="15565" y="177459"/>
                </a:lnTo>
                <a:lnTo>
                  <a:pt x="17997" y="179837"/>
                </a:lnTo>
                <a:lnTo>
                  <a:pt x="20570" y="181423"/>
                </a:lnTo>
                <a:lnTo>
                  <a:pt x="22286" y="183432"/>
                </a:lnTo>
                <a:lnTo>
                  <a:pt x="23430" y="185724"/>
                </a:lnTo>
                <a:lnTo>
                  <a:pt x="24193" y="188205"/>
                </a:lnTo>
                <a:lnTo>
                  <a:pt x="26606" y="190811"/>
                </a:lnTo>
                <a:lnTo>
                  <a:pt x="30120" y="193501"/>
                </a:lnTo>
                <a:lnTo>
                  <a:pt x="34368" y="196247"/>
                </a:lnTo>
                <a:lnTo>
                  <a:pt x="39105" y="199030"/>
                </a:lnTo>
                <a:lnTo>
                  <a:pt x="44167" y="201838"/>
                </a:lnTo>
                <a:lnTo>
                  <a:pt x="49448" y="204662"/>
                </a:lnTo>
                <a:lnTo>
                  <a:pt x="54873" y="206545"/>
                </a:lnTo>
                <a:lnTo>
                  <a:pt x="60395" y="207801"/>
                </a:lnTo>
                <a:lnTo>
                  <a:pt x="65980" y="208637"/>
                </a:lnTo>
                <a:lnTo>
                  <a:pt x="72562" y="209195"/>
                </a:lnTo>
                <a:lnTo>
                  <a:pt x="79808" y="209567"/>
                </a:lnTo>
                <a:lnTo>
                  <a:pt x="94526" y="209980"/>
                </a:lnTo>
                <a:lnTo>
                  <a:pt x="107417" y="210164"/>
                </a:lnTo>
                <a:lnTo>
                  <a:pt x="112569" y="209261"/>
                </a:lnTo>
                <a:lnTo>
                  <a:pt x="116956" y="207706"/>
                </a:lnTo>
                <a:lnTo>
                  <a:pt x="120833" y="205717"/>
                </a:lnTo>
                <a:lnTo>
                  <a:pt x="125323" y="204391"/>
                </a:lnTo>
                <a:lnTo>
                  <a:pt x="130221" y="203507"/>
                </a:lnTo>
                <a:lnTo>
                  <a:pt x="135392" y="202917"/>
                </a:lnTo>
                <a:lnTo>
                  <a:pt x="140744" y="200620"/>
                </a:lnTo>
                <a:lnTo>
                  <a:pt x="146217" y="197182"/>
                </a:lnTo>
                <a:lnTo>
                  <a:pt x="151771" y="192986"/>
                </a:lnTo>
                <a:lnTo>
                  <a:pt x="157378" y="189236"/>
                </a:lnTo>
                <a:lnTo>
                  <a:pt x="163021" y="185784"/>
                </a:lnTo>
                <a:lnTo>
                  <a:pt x="168689" y="182530"/>
                </a:lnTo>
                <a:lnTo>
                  <a:pt x="173419" y="180360"/>
                </a:lnTo>
                <a:lnTo>
                  <a:pt x="177526" y="178914"/>
                </a:lnTo>
                <a:lnTo>
                  <a:pt x="197168" y="1674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77"/>
          <p:cNvSpPr/>
          <p:nvPr/>
        </p:nvSpPr>
        <p:spPr>
          <a:xfrm>
            <a:off x="4539180" y="5858886"/>
            <a:ext cx="169980" cy="408396"/>
          </a:xfrm>
          <a:custGeom>
            <a:avLst/>
            <a:gdLst/>
            <a:ahLst/>
            <a:cxnLst/>
            <a:rect l="0" t="0" r="0" b="0"/>
            <a:pathLst>
              <a:path w="169980" h="408396">
                <a:moveTo>
                  <a:pt x="161407" y="13276"/>
                </a:moveTo>
                <a:lnTo>
                  <a:pt x="143204" y="8726"/>
                </a:lnTo>
                <a:lnTo>
                  <a:pt x="136889" y="7384"/>
                </a:lnTo>
                <a:lnTo>
                  <a:pt x="131727" y="6491"/>
                </a:lnTo>
                <a:lnTo>
                  <a:pt x="127333" y="5895"/>
                </a:lnTo>
                <a:lnTo>
                  <a:pt x="123451" y="4546"/>
                </a:lnTo>
                <a:lnTo>
                  <a:pt x="119910" y="2693"/>
                </a:lnTo>
                <a:lnTo>
                  <a:pt x="116598" y="506"/>
                </a:lnTo>
                <a:lnTo>
                  <a:pt x="107722" y="0"/>
                </a:lnTo>
                <a:lnTo>
                  <a:pt x="95137" y="616"/>
                </a:lnTo>
                <a:lnTo>
                  <a:pt x="80079" y="1978"/>
                </a:lnTo>
                <a:lnTo>
                  <a:pt x="68136" y="3839"/>
                </a:lnTo>
                <a:lnTo>
                  <a:pt x="58269" y="6033"/>
                </a:lnTo>
                <a:lnTo>
                  <a:pt x="49786" y="8447"/>
                </a:lnTo>
                <a:lnTo>
                  <a:pt x="43178" y="11009"/>
                </a:lnTo>
                <a:lnTo>
                  <a:pt x="37820" y="13670"/>
                </a:lnTo>
                <a:lnTo>
                  <a:pt x="33295" y="16396"/>
                </a:lnTo>
                <a:lnTo>
                  <a:pt x="28375" y="21071"/>
                </a:lnTo>
                <a:lnTo>
                  <a:pt x="23188" y="27045"/>
                </a:lnTo>
                <a:lnTo>
                  <a:pt x="17827" y="33886"/>
                </a:lnTo>
                <a:lnTo>
                  <a:pt x="14252" y="40351"/>
                </a:lnTo>
                <a:lnTo>
                  <a:pt x="10280" y="52615"/>
                </a:lnTo>
                <a:lnTo>
                  <a:pt x="8268" y="62362"/>
                </a:lnTo>
                <a:lnTo>
                  <a:pt x="3493" y="88432"/>
                </a:lnTo>
                <a:lnTo>
                  <a:pt x="1838" y="100527"/>
                </a:lnTo>
                <a:lnTo>
                  <a:pt x="735" y="111449"/>
                </a:lnTo>
                <a:lnTo>
                  <a:pt x="0" y="121587"/>
                </a:lnTo>
                <a:lnTo>
                  <a:pt x="462" y="128346"/>
                </a:lnTo>
                <a:lnTo>
                  <a:pt x="1723" y="132852"/>
                </a:lnTo>
                <a:lnTo>
                  <a:pt x="6616" y="139763"/>
                </a:lnTo>
                <a:lnTo>
                  <a:pt x="10588" y="144273"/>
                </a:lnTo>
                <a:lnTo>
                  <a:pt x="21549" y="156098"/>
                </a:lnTo>
                <a:lnTo>
                  <a:pt x="27998" y="162697"/>
                </a:lnTo>
                <a:lnTo>
                  <a:pt x="30558" y="164325"/>
                </a:lnTo>
                <a:lnTo>
                  <a:pt x="33217" y="165410"/>
                </a:lnTo>
                <a:lnTo>
                  <a:pt x="35941" y="166134"/>
                </a:lnTo>
                <a:lnTo>
                  <a:pt x="38711" y="165664"/>
                </a:lnTo>
                <a:lnTo>
                  <a:pt x="41510" y="164398"/>
                </a:lnTo>
                <a:lnTo>
                  <a:pt x="44328" y="162602"/>
                </a:lnTo>
                <a:lnTo>
                  <a:pt x="47159" y="161404"/>
                </a:lnTo>
                <a:lnTo>
                  <a:pt x="49999" y="160605"/>
                </a:lnTo>
                <a:lnTo>
                  <a:pt x="52845" y="160073"/>
                </a:lnTo>
                <a:lnTo>
                  <a:pt x="55695" y="158766"/>
                </a:lnTo>
                <a:lnTo>
                  <a:pt x="58547" y="156942"/>
                </a:lnTo>
                <a:lnTo>
                  <a:pt x="61401" y="154773"/>
                </a:lnTo>
                <a:lnTo>
                  <a:pt x="64256" y="152375"/>
                </a:lnTo>
                <a:lnTo>
                  <a:pt x="67113" y="149824"/>
                </a:lnTo>
                <a:lnTo>
                  <a:pt x="69970" y="147170"/>
                </a:lnTo>
                <a:lnTo>
                  <a:pt x="72826" y="143497"/>
                </a:lnTo>
                <a:lnTo>
                  <a:pt x="75683" y="139142"/>
                </a:lnTo>
                <a:lnTo>
                  <a:pt x="78540" y="134335"/>
                </a:lnTo>
                <a:lnTo>
                  <a:pt x="81398" y="129224"/>
                </a:lnTo>
                <a:lnTo>
                  <a:pt x="87112" y="118466"/>
                </a:lnTo>
                <a:lnTo>
                  <a:pt x="90923" y="110072"/>
                </a:lnTo>
                <a:lnTo>
                  <a:pt x="104434" y="78363"/>
                </a:lnTo>
                <a:lnTo>
                  <a:pt x="111638" y="62523"/>
                </a:lnTo>
                <a:lnTo>
                  <a:pt x="121049" y="42896"/>
                </a:lnTo>
                <a:lnTo>
                  <a:pt x="124024" y="34928"/>
                </a:lnTo>
                <a:lnTo>
                  <a:pt x="126960" y="25806"/>
                </a:lnTo>
                <a:lnTo>
                  <a:pt x="129870" y="15914"/>
                </a:lnTo>
                <a:lnTo>
                  <a:pt x="132763" y="9320"/>
                </a:lnTo>
                <a:lnTo>
                  <a:pt x="135643" y="4924"/>
                </a:lnTo>
                <a:lnTo>
                  <a:pt x="138516" y="1993"/>
                </a:lnTo>
                <a:lnTo>
                  <a:pt x="140432" y="991"/>
                </a:lnTo>
                <a:lnTo>
                  <a:pt x="141708" y="1276"/>
                </a:lnTo>
                <a:lnTo>
                  <a:pt x="142559" y="2419"/>
                </a:lnTo>
                <a:lnTo>
                  <a:pt x="143505" y="11308"/>
                </a:lnTo>
                <a:lnTo>
                  <a:pt x="143926" y="23832"/>
                </a:lnTo>
                <a:lnTo>
                  <a:pt x="144112" y="35747"/>
                </a:lnTo>
                <a:lnTo>
                  <a:pt x="144249" y="200418"/>
                </a:lnTo>
                <a:lnTo>
                  <a:pt x="146797" y="263456"/>
                </a:lnTo>
                <a:lnTo>
                  <a:pt x="151642" y="367600"/>
                </a:lnTo>
                <a:lnTo>
                  <a:pt x="152481" y="394274"/>
                </a:lnTo>
                <a:lnTo>
                  <a:pt x="153551" y="398720"/>
                </a:lnTo>
                <a:lnTo>
                  <a:pt x="155217" y="401684"/>
                </a:lnTo>
                <a:lnTo>
                  <a:pt x="162113" y="408395"/>
                </a:lnTo>
                <a:lnTo>
                  <a:pt x="169979" y="4076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78"/>
          <p:cNvSpPr/>
          <p:nvPr/>
        </p:nvSpPr>
        <p:spPr>
          <a:xfrm>
            <a:off x="4770358" y="5795010"/>
            <a:ext cx="170260" cy="222674"/>
          </a:xfrm>
          <a:custGeom>
            <a:avLst/>
            <a:gdLst/>
            <a:ahLst/>
            <a:cxnLst/>
            <a:rect l="0" t="0" r="0" b="0"/>
            <a:pathLst>
              <a:path w="170260" h="222674">
                <a:moveTo>
                  <a:pt x="7382" y="85725"/>
                </a:moveTo>
                <a:lnTo>
                  <a:pt x="2831" y="81174"/>
                </a:lnTo>
                <a:lnTo>
                  <a:pt x="1490" y="80786"/>
                </a:lnTo>
                <a:lnTo>
                  <a:pt x="596" y="81480"/>
                </a:lnTo>
                <a:lnTo>
                  <a:pt x="0" y="82895"/>
                </a:lnTo>
                <a:lnTo>
                  <a:pt x="1879" y="89547"/>
                </a:lnTo>
                <a:lnTo>
                  <a:pt x="3713" y="93988"/>
                </a:lnTo>
                <a:lnTo>
                  <a:pt x="4936" y="97901"/>
                </a:lnTo>
                <a:lnTo>
                  <a:pt x="6294" y="104789"/>
                </a:lnTo>
                <a:lnTo>
                  <a:pt x="6898" y="111025"/>
                </a:lnTo>
                <a:lnTo>
                  <a:pt x="7059" y="114021"/>
                </a:lnTo>
                <a:lnTo>
                  <a:pt x="9072" y="121735"/>
                </a:lnTo>
                <a:lnTo>
                  <a:pt x="16388" y="145544"/>
                </a:lnTo>
                <a:lnTo>
                  <a:pt x="26666" y="177426"/>
                </a:lnTo>
                <a:lnTo>
                  <a:pt x="30715" y="185912"/>
                </a:lnTo>
                <a:lnTo>
                  <a:pt x="35320" y="193474"/>
                </a:lnTo>
                <a:lnTo>
                  <a:pt x="40294" y="200419"/>
                </a:lnTo>
                <a:lnTo>
                  <a:pt x="44563" y="206003"/>
                </a:lnTo>
                <a:lnTo>
                  <a:pt x="48362" y="210678"/>
                </a:lnTo>
                <a:lnTo>
                  <a:pt x="51847" y="214747"/>
                </a:lnTo>
                <a:lnTo>
                  <a:pt x="55123" y="217459"/>
                </a:lnTo>
                <a:lnTo>
                  <a:pt x="58259" y="219268"/>
                </a:lnTo>
                <a:lnTo>
                  <a:pt x="61302" y="220473"/>
                </a:lnTo>
                <a:lnTo>
                  <a:pt x="65236" y="221277"/>
                </a:lnTo>
                <a:lnTo>
                  <a:pt x="69764" y="221813"/>
                </a:lnTo>
                <a:lnTo>
                  <a:pt x="74687" y="222170"/>
                </a:lnTo>
                <a:lnTo>
                  <a:pt x="79875" y="222409"/>
                </a:lnTo>
                <a:lnTo>
                  <a:pt x="90718" y="222673"/>
                </a:lnTo>
                <a:lnTo>
                  <a:pt x="94372" y="221791"/>
                </a:lnTo>
                <a:lnTo>
                  <a:pt x="96808" y="220251"/>
                </a:lnTo>
                <a:lnTo>
                  <a:pt x="98431" y="218271"/>
                </a:lnTo>
                <a:lnTo>
                  <a:pt x="101419" y="215999"/>
                </a:lnTo>
                <a:lnTo>
                  <a:pt x="105316" y="213531"/>
                </a:lnTo>
                <a:lnTo>
                  <a:pt x="109818" y="210934"/>
                </a:lnTo>
                <a:lnTo>
                  <a:pt x="112821" y="207298"/>
                </a:lnTo>
                <a:lnTo>
                  <a:pt x="114821" y="202969"/>
                </a:lnTo>
                <a:lnTo>
                  <a:pt x="116156" y="198178"/>
                </a:lnTo>
                <a:lnTo>
                  <a:pt x="118950" y="191173"/>
                </a:lnTo>
                <a:lnTo>
                  <a:pt x="122718" y="182694"/>
                </a:lnTo>
                <a:lnTo>
                  <a:pt x="127135" y="173231"/>
                </a:lnTo>
                <a:lnTo>
                  <a:pt x="131985" y="159302"/>
                </a:lnTo>
                <a:lnTo>
                  <a:pt x="137123" y="142396"/>
                </a:lnTo>
                <a:lnTo>
                  <a:pt x="142453" y="123505"/>
                </a:lnTo>
                <a:lnTo>
                  <a:pt x="146007" y="109007"/>
                </a:lnTo>
                <a:lnTo>
                  <a:pt x="148376" y="97436"/>
                </a:lnTo>
                <a:lnTo>
                  <a:pt x="149955" y="87817"/>
                </a:lnTo>
                <a:lnTo>
                  <a:pt x="151961" y="79500"/>
                </a:lnTo>
                <a:lnTo>
                  <a:pt x="154251" y="72050"/>
                </a:lnTo>
                <a:lnTo>
                  <a:pt x="156729" y="65178"/>
                </a:lnTo>
                <a:lnTo>
                  <a:pt x="159334" y="54882"/>
                </a:lnTo>
                <a:lnTo>
                  <a:pt x="162023" y="42303"/>
                </a:lnTo>
                <a:lnTo>
                  <a:pt x="1702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79"/>
          <p:cNvSpPr/>
          <p:nvPr/>
        </p:nvSpPr>
        <p:spPr>
          <a:xfrm>
            <a:off x="5030045" y="5795010"/>
            <a:ext cx="13443" cy="214313"/>
          </a:xfrm>
          <a:custGeom>
            <a:avLst/>
            <a:gdLst/>
            <a:ahLst/>
            <a:cxnLst/>
            <a:rect l="0" t="0" r="0" b="0"/>
            <a:pathLst>
              <a:path w="13443" h="214313">
                <a:moveTo>
                  <a:pt x="13442" y="0"/>
                </a:moveTo>
                <a:lnTo>
                  <a:pt x="13442" y="13652"/>
                </a:lnTo>
                <a:lnTo>
                  <a:pt x="12490" y="18627"/>
                </a:lnTo>
                <a:lnTo>
                  <a:pt x="10902" y="22895"/>
                </a:lnTo>
                <a:lnTo>
                  <a:pt x="8892" y="26693"/>
                </a:lnTo>
                <a:lnTo>
                  <a:pt x="7550" y="31130"/>
                </a:lnTo>
                <a:lnTo>
                  <a:pt x="6657" y="35994"/>
                </a:lnTo>
                <a:lnTo>
                  <a:pt x="6061" y="41141"/>
                </a:lnTo>
                <a:lnTo>
                  <a:pt x="5664" y="46477"/>
                </a:lnTo>
                <a:lnTo>
                  <a:pt x="5399" y="51940"/>
                </a:lnTo>
                <a:lnTo>
                  <a:pt x="5223" y="57486"/>
                </a:lnTo>
                <a:lnTo>
                  <a:pt x="4153" y="66899"/>
                </a:lnTo>
                <a:lnTo>
                  <a:pt x="423" y="92598"/>
                </a:lnTo>
                <a:lnTo>
                  <a:pt x="0" y="107451"/>
                </a:lnTo>
                <a:lnTo>
                  <a:pt x="671" y="123069"/>
                </a:lnTo>
                <a:lnTo>
                  <a:pt x="2071" y="139196"/>
                </a:lnTo>
                <a:lnTo>
                  <a:pt x="3956" y="153757"/>
                </a:lnTo>
                <a:lnTo>
                  <a:pt x="6165" y="167275"/>
                </a:lnTo>
                <a:lnTo>
                  <a:pt x="8591" y="180096"/>
                </a:lnTo>
                <a:lnTo>
                  <a:pt x="10208" y="189597"/>
                </a:lnTo>
                <a:lnTo>
                  <a:pt x="11286" y="196883"/>
                </a:lnTo>
                <a:lnTo>
                  <a:pt x="13442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80"/>
          <p:cNvSpPr/>
          <p:nvPr/>
        </p:nvSpPr>
        <p:spPr>
          <a:xfrm>
            <a:off x="4997274" y="5685950"/>
            <a:ext cx="20497" cy="14763"/>
          </a:xfrm>
          <a:custGeom>
            <a:avLst/>
            <a:gdLst/>
            <a:ahLst/>
            <a:cxnLst/>
            <a:rect l="0" t="0" r="0" b="0"/>
            <a:pathLst>
              <a:path w="20497" h="14763">
                <a:moveTo>
                  <a:pt x="20496" y="14762"/>
                </a:moveTo>
                <a:lnTo>
                  <a:pt x="11394" y="5661"/>
                </a:lnTo>
                <a:lnTo>
                  <a:pt x="7760" y="2979"/>
                </a:lnTo>
                <a:lnTo>
                  <a:pt x="4385" y="1192"/>
                </a:lnTo>
                <a:lnTo>
                  <a:pt x="1183" y="0"/>
                </a:lnTo>
                <a:lnTo>
                  <a:pt x="0" y="158"/>
                </a:lnTo>
                <a:lnTo>
                  <a:pt x="165" y="1216"/>
                </a:lnTo>
                <a:lnTo>
                  <a:pt x="2407" y="4716"/>
                </a:lnTo>
                <a:lnTo>
                  <a:pt x="3351" y="14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Theorem: The sum of the measures of the angles of a triangle is 180.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7086600" cy="3962400"/>
          </a:xfrm>
        </p:spPr>
        <p:txBody>
          <a:bodyPr/>
          <a:lstStyle/>
          <a:p>
            <a:r>
              <a:rPr lang="en-US" dirty="0" smtClean="0"/>
              <a:t>Part of the proof of this theorem involves the use of an auxiliary line. An auxiliary line is a line (or segment or ray) added to a diagram to help in a proof.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633415"/>
            <a:ext cx="3657600" cy="222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SMARTPenAnnotation141"/>
          <p:cNvSpPr/>
          <p:nvPr/>
        </p:nvSpPr>
        <p:spPr>
          <a:xfrm>
            <a:off x="7915459" y="4843815"/>
            <a:ext cx="188411" cy="145245"/>
          </a:xfrm>
          <a:custGeom>
            <a:avLst/>
            <a:gdLst/>
            <a:ahLst/>
            <a:cxnLst/>
            <a:rect l="0" t="0" r="0" b="0"/>
            <a:pathLst>
              <a:path w="188411" h="145245">
                <a:moveTo>
                  <a:pt x="188410" y="8220"/>
                </a:moveTo>
                <a:lnTo>
                  <a:pt x="183859" y="8220"/>
                </a:lnTo>
                <a:lnTo>
                  <a:pt x="180615" y="7267"/>
                </a:lnTo>
                <a:lnTo>
                  <a:pt x="176546" y="5680"/>
                </a:lnTo>
                <a:lnTo>
                  <a:pt x="171928" y="3669"/>
                </a:lnTo>
                <a:lnTo>
                  <a:pt x="165040" y="2328"/>
                </a:lnTo>
                <a:lnTo>
                  <a:pt x="156637" y="1434"/>
                </a:lnTo>
                <a:lnTo>
                  <a:pt x="140000" y="442"/>
                </a:lnTo>
                <a:lnTo>
                  <a:pt x="129429" y="0"/>
                </a:lnTo>
                <a:lnTo>
                  <a:pt x="124325" y="835"/>
                </a:lnTo>
                <a:lnTo>
                  <a:pt x="119017" y="2344"/>
                </a:lnTo>
                <a:lnTo>
                  <a:pt x="113573" y="4303"/>
                </a:lnTo>
                <a:lnTo>
                  <a:pt x="108992" y="5608"/>
                </a:lnTo>
                <a:lnTo>
                  <a:pt x="104984" y="6479"/>
                </a:lnTo>
                <a:lnTo>
                  <a:pt x="101360" y="7059"/>
                </a:lnTo>
                <a:lnTo>
                  <a:pt x="97992" y="8398"/>
                </a:lnTo>
                <a:lnTo>
                  <a:pt x="94794" y="10244"/>
                </a:lnTo>
                <a:lnTo>
                  <a:pt x="91709" y="12426"/>
                </a:lnTo>
                <a:lnTo>
                  <a:pt x="88701" y="14834"/>
                </a:lnTo>
                <a:lnTo>
                  <a:pt x="85743" y="17392"/>
                </a:lnTo>
                <a:lnTo>
                  <a:pt x="82817" y="20050"/>
                </a:lnTo>
                <a:lnTo>
                  <a:pt x="79914" y="21821"/>
                </a:lnTo>
                <a:lnTo>
                  <a:pt x="74150" y="23790"/>
                </a:lnTo>
                <a:lnTo>
                  <a:pt x="68414" y="27205"/>
                </a:lnTo>
                <a:lnTo>
                  <a:pt x="65550" y="29449"/>
                </a:lnTo>
                <a:lnTo>
                  <a:pt x="62688" y="31898"/>
                </a:lnTo>
                <a:lnTo>
                  <a:pt x="59828" y="34482"/>
                </a:lnTo>
                <a:lnTo>
                  <a:pt x="56969" y="37159"/>
                </a:lnTo>
                <a:lnTo>
                  <a:pt x="55063" y="39895"/>
                </a:lnTo>
                <a:lnTo>
                  <a:pt x="53792" y="42671"/>
                </a:lnTo>
                <a:lnTo>
                  <a:pt x="52946" y="45475"/>
                </a:lnTo>
                <a:lnTo>
                  <a:pt x="51429" y="49249"/>
                </a:lnTo>
                <a:lnTo>
                  <a:pt x="49464" y="53670"/>
                </a:lnTo>
                <a:lnTo>
                  <a:pt x="47202" y="58523"/>
                </a:lnTo>
                <a:lnTo>
                  <a:pt x="45694" y="63662"/>
                </a:lnTo>
                <a:lnTo>
                  <a:pt x="44688" y="68994"/>
                </a:lnTo>
                <a:lnTo>
                  <a:pt x="44018" y="74453"/>
                </a:lnTo>
                <a:lnTo>
                  <a:pt x="43572" y="81903"/>
                </a:lnTo>
                <a:lnTo>
                  <a:pt x="43076" y="100340"/>
                </a:lnTo>
                <a:lnTo>
                  <a:pt x="43896" y="108686"/>
                </a:lnTo>
                <a:lnTo>
                  <a:pt x="45395" y="116154"/>
                </a:lnTo>
                <a:lnTo>
                  <a:pt x="47347" y="123038"/>
                </a:lnTo>
                <a:lnTo>
                  <a:pt x="49600" y="127628"/>
                </a:lnTo>
                <a:lnTo>
                  <a:pt x="52055" y="130688"/>
                </a:lnTo>
                <a:lnTo>
                  <a:pt x="57324" y="135040"/>
                </a:lnTo>
                <a:lnTo>
                  <a:pt x="60061" y="137534"/>
                </a:lnTo>
                <a:lnTo>
                  <a:pt x="62840" y="140149"/>
                </a:lnTo>
                <a:lnTo>
                  <a:pt x="65644" y="141893"/>
                </a:lnTo>
                <a:lnTo>
                  <a:pt x="71300" y="143830"/>
                </a:lnTo>
                <a:lnTo>
                  <a:pt x="76989" y="144691"/>
                </a:lnTo>
                <a:lnTo>
                  <a:pt x="83851" y="145244"/>
                </a:lnTo>
                <a:lnTo>
                  <a:pt x="87330" y="142779"/>
                </a:lnTo>
                <a:lnTo>
                  <a:pt x="89591" y="140789"/>
                </a:lnTo>
                <a:lnTo>
                  <a:pt x="92050" y="139461"/>
                </a:lnTo>
                <a:lnTo>
                  <a:pt x="97324" y="137987"/>
                </a:lnTo>
                <a:lnTo>
                  <a:pt x="102843" y="134791"/>
                </a:lnTo>
                <a:lnTo>
                  <a:pt x="105648" y="132606"/>
                </a:lnTo>
                <a:lnTo>
                  <a:pt x="108470" y="130196"/>
                </a:lnTo>
                <a:lnTo>
                  <a:pt x="111305" y="127638"/>
                </a:lnTo>
                <a:lnTo>
                  <a:pt x="116994" y="122254"/>
                </a:lnTo>
                <a:lnTo>
                  <a:pt x="131264" y="108197"/>
                </a:lnTo>
                <a:lnTo>
                  <a:pt x="134120" y="104399"/>
                </a:lnTo>
                <a:lnTo>
                  <a:pt x="136977" y="99962"/>
                </a:lnTo>
                <a:lnTo>
                  <a:pt x="139834" y="95098"/>
                </a:lnTo>
                <a:lnTo>
                  <a:pt x="142691" y="90903"/>
                </a:lnTo>
                <a:lnTo>
                  <a:pt x="145549" y="87155"/>
                </a:lnTo>
                <a:lnTo>
                  <a:pt x="148406" y="83703"/>
                </a:lnTo>
                <a:lnTo>
                  <a:pt x="150312" y="80449"/>
                </a:lnTo>
                <a:lnTo>
                  <a:pt x="151581" y="77328"/>
                </a:lnTo>
                <a:lnTo>
                  <a:pt x="152427" y="74294"/>
                </a:lnTo>
                <a:lnTo>
                  <a:pt x="158170" y="56372"/>
                </a:lnTo>
                <a:lnTo>
                  <a:pt x="159677" y="50799"/>
                </a:lnTo>
                <a:lnTo>
                  <a:pt x="160682" y="46131"/>
                </a:lnTo>
                <a:lnTo>
                  <a:pt x="161352" y="42067"/>
                </a:lnTo>
                <a:lnTo>
                  <a:pt x="161799" y="37452"/>
                </a:lnTo>
                <a:lnTo>
                  <a:pt x="162098" y="32470"/>
                </a:lnTo>
                <a:lnTo>
                  <a:pt x="162296" y="27244"/>
                </a:lnTo>
                <a:lnTo>
                  <a:pt x="161476" y="23760"/>
                </a:lnTo>
                <a:lnTo>
                  <a:pt x="159976" y="21437"/>
                </a:lnTo>
                <a:lnTo>
                  <a:pt x="158024" y="19889"/>
                </a:lnTo>
                <a:lnTo>
                  <a:pt x="154818" y="18857"/>
                </a:lnTo>
                <a:lnTo>
                  <a:pt x="150776" y="18169"/>
                </a:lnTo>
                <a:lnTo>
                  <a:pt x="146176" y="17710"/>
                </a:lnTo>
                <a:lnTo>
                  <a:pt x="141205" y="17404"/>
                </a:lnTo>
                <a:lnTo>
                  <a:pt x="130601" y="17064"/>
                </a:lnTo>
                <a:lnTo>
                  <a:pt x="113920" y="16873"/>
                </a:lnTo>
                <a:lnTo>
                  <a:pt x="108270" y="17798"/>
                </a:lnTo>
                <a:lnTo>
                  <a:pt x="102598" y="19368"/>
                </a:lnTo>
                <a:lnTo>
                  <a:pt x="96913" y="21367"/>
                </a:lnTo>
                <a:lnTo>
                  <a:pt x="92170" y="23652"/>
                </a:lnTo>
                <a:lnTo>
                  <a:pt x="88055" y="26128"/>
                </a:lnTo>
                <a:lnTo>
                  <a:pt x="79038" y="32371"/>
                </a:lnTo>
                <a:lnTo>
                  <a:pt x="65506" y="41496"/>
                </a:lnTo>
                <a:lnTo>
                  <a:pt x="59802" y="45644"/>
                </a:lnTo>
                <a:lnTo>
                  <a:pt x="55046" y="49362"/>
                </a:lnTo>
                <a:lnTo>
                  <a:pt x="50924" y="52793"/>
                </a:lnTo>
                <a:lnTo>
                  <a:pt x="48175" y="56032"/>
                </a:lnTo>
                <a:lnTo>
                  <a:pt x="46343" y="59145"/>
                </a:lnTo>
                <a:lnTo>
                  <a:pt x="45121" y="62172"/>
                </a:lnTo>
                <a:lnTo>
                  <a:pt x="43354" y="65143"/>
                </a:lnTo>
                <a:lnTo>
                  <a:pt x="41225" y="68076"/>
                </a:lnTo>
                <a:lnTo>
                  <a:pt x="35512" y="75076"/>
                </a:lnTo>
                <a:lnTo>
                  <a:pt x="34730" y="78574"/>
                </a:lnTo>
                <a:lnTo>
                  <a:pt x="34522" y="80840"/>
                </a:lnTo>
                <a:lnTo>
                  <a:pt x="34384" y="83303"/>
                </a:lnTo>
                <a:lnTo>
                  <a:pt x="34229" y="88580"/>
                </a:lnTo>
                <a:lnTo>
                  <a:pt x="35140" y="91320"/>
                </a:lnTo>
                <a:lnTo>
                  <a:pt x="36701" y="94101"/>
                </a:lnTo>
                <a:lnTo>
                  <a:pt x="38693" y="96906"/>
                </a:lnTo>
                <a:lnTo>
                  <a:pt x="40974" y="99729"/>
                </a:lnTo>
                <a:lnTo>
                  <a:pt x="43447" y="102563"/>
                </a:lnTo>
                <a:lnTo>
                  <a:pt x="46048" y="105405"/>
                </a:lnTo>
                <a:lnTo>
                  <a:pt x="48735" y="107300"/>
                </a:lnTo>
                <a:lnTo>
                  <a:pt x="54260" y="109405"/>
                </a:lnTo>
                <a:lnTo>
                  <a:pt x="58972" y="109967"/>
                </a:lnTo>
                <a:lnTo>
                  <a:pt x="64970" y="110341"/>
                </a:lnTo>
                <a:lnTo>
                  <a:pt x="81477" y="110941"/>
                </a:lnTo>
                <a:lnTo>
                  <a:pt x="86643" y="110038"/>
                </a:lnTo>
                <a:lnTo>
                  <a:pt x="93895" y="108484"/>
                </a:lnTo>
                <a:lnTo>
                  <a:pt x="102540" y="106495"/>
                </a:lnTo>
                <a:lnTo>
                  <a:pt x="109256" y="104217"/>
                </a:lnTo>
                <a:lnTo>
                  <a:pt x="114686" y="101745"/>
                </a:lnTo>
                <a:lnTo>
                  <a:pt x="119258" y="99145"/>
                </a:lnTo>
                <a:lnTo>
                  <a:pt x="122306" y="96459"/>
                </a:lnTo>
                <a:lnTo>
                  <a:pt x="124339" y="93716"/>
                </a:lnTo>
                <a:lnTo>
                  <a:pt x="125694" y="90934"/>
                </a:lnTo>
                <a:lnTo>
                  <a:pt x="127549" y="88128"/>
                </a:lnTo>
                <a:lnTo>
                  <a:pt x="129739" y="85305"/>
                </a:lnTo>
                <a:lnTo>
                  <a:pt x="132152" y="82469"/>
                </a:lnTo>
                <a:lnTo>
                  <a:pt x="132807" y="79627"/>
                </a:lnTo>
                <a:lnTo>
                  <a:pt x="132292" y="76780"/>
                </a:lnTo>
                <a:lnTo>
                  <a:pt x="130995" y="73929"/>
                </a:lnTo>
                <a:lnTo>
                  <a:pt x="129178" y="71076"/>
                </a:lnTo>
                <a:lnTo>
                  <a:pt x="127015" y="68221"/>
                </a:lnTo>
                <a:lnTo>
                  <a:pt x="124620" y="65365"/>
                </a:lnTo>
                <a:lnTo>
                  <a:pt x="122071" y="63462"/>
                </a:lnTo>
                <a:lnTo>
                  <a:pt x="116698" y="61347"/>
                </a:lnTo>
                <a:lnTo>
                  <a:pt x="99218" y="55605"/>
                </a:lnTo>
                <a:lnTo>
                  <a:pt x="93706" y="54098"/>
                </a:lnTo>
                <a:lnTo>
                  <a:pt x="89080" y="53092"/>
                </a:lnTo>
                <a:lnTo>
                  <a:pt x="85042" y="52422"/>
                </a:lnTo>
                <a:lnTo>
                  <a:pt x="79493" y="51976"/>
                </a:lnTo>
                <a:lnTo>
                  <a:pt x="72937" y="51678"/>
                </a:lnTo>
                <a:lnTo>
                  <a:pt x="65708" y="51479"/>
                </a:lnTo>
                <a:lnTo>
                  <a:pt x="58984" y="52300"/>
                </a:lnTo>
                <a:lnTo>
                  <a:pt x="52596" y="53799"/>
                </a:lnTo>
                <a:lnTo>
                  <a:pt x="46433" y="55751"/>
                </a:lnTo>
                <a:lnTo>
                  <a:pt x="41371" y="58004"/>
                </a:lnTo>
                <a:lnTo>
                  <a:pt x="37044" y="60460"/>
                </a:lnTo>
                <a:lnTo>
                  <a:pt x="33206" y="63049"/>
                </a:lnTo>
                <a:lnTo>
                  <a:pt x="28745" y="65727"/>
                </a:lnTo>
                <a:lnTo>
                  <a:pt x="23864" y="68466"/>
                </a:lnTo>
                <a:lnTo>
                  <a:pt x="18705" y="71243"/>
                </a:lnTo>
                <a:lnTo>
                  <a:pt x="14313" y="74048"/>
                </a:lnTo>
                <a:lnTo>
                  <a:pt x="10433" y="76870"/>
                </a:lnTo>
                <a:lnTo>
                  <a:pt x="6895" y="79704"/>
                </a:lnTo>
                <a:lnTo>
                  <a:pt x="4535" y="82546"/>
                </a:lnTo>
                <a:lnTo>
                  <a:pt x="2962" y="85393"/>
                </a:lnTo>
                <a:lnTo>
                  <a:pt x="1912" y="88244"/>
                </a:lnTo>
                <a:lnTo>
                  <a:pt x="1214" y="91097"/>
                </a:lnTo>
                <a:lnTo>
                  <a:pt x="748" y="93951"/>
                </a:lnTo>
                <a:lnTo>
                  <a:pt x="437" y="96806"/>
                </a:lnTo>
                <a:lnTo>
                  <a:pt x="230" y="99662"/>
                </a:lnTo>
                <a:lnTo>
                  <a:pt x="91" y="102519"/>
                </a:lnTo>
                <a:lnTo>
                  <a:pt x="0" y="105376"/>
                </a:lnTo>
                <a:lnTo>
                  <a:pt x="1843" y="108233"/>
                </a:lnTo>
                <a:lnTo>
                  <a:pt x="4978" y="111090"/>
                </a:lnTo>
                <a:lnTo>
                  <a:pt x="8972" y="113947"/>
                </a:lnTo>
                <a:lnTo>
                  <a:pt x="12588" y="116805"/>
                </a:lnTo>
                <a:lnTo>
                  <a:pt x="15949" y="119662"/>
                </a:lnTo>
                <a:lnTo>
                  <a:pt x="19145" y="122519"/>
                </a:lnTo>
                <a:lnTo>
                  <a:pt x="25234" y="128235"/>
                </a:lnTo>
                <a:lnTo>
                  <a:pt x="28191" y="131092"/>
                </a:lnTo>
                <a:lnTo>
                  <a:pt x="33020" y="132997"/>
                </a:lnTo>
                <a:lnTo>
                  <a:pt x="39097" y="134267"/>
                </a:lnTo>
                <a:lnTo>
                  <a:pt x="46006" y="135114"/>
                </a:lnTo>
                <a:lnTo>
                  <a:pt x="51564" y="135679"/>
                </a:lnTo>
                <a:lnTo>
                  <a:pt x="56222" y="136055"/>
                </a:lnTo>
                <a:lnTo>
                  <a:pt x="60280" y="136305"/>
                </a:lnTo>
                <a:lnTo>
                  <a:pt x="64890" y="135520"/>
                </a:lnTo>
                <a:lnTo>
                  <a:pt x="69869" y="134044"/>
                </a:lnTo>
                <a:lnTo>
                  <a:pt x="75093" y="132108"/>
                </a:lnTo>
                <a:lnTo>
                  <a:pt x="80481" y="129864"/>
                </a:lnTo>
                <a:lnTo>
                  <a:pt x="85977" y="127416"/>
                </a:lnTo>
                <a:lnTo>
                  <a:pt x="91546" y="124832"/>
                </a:lnTo>
                <a:lnTo>
                  <a:pt x="98116" y="122156"/>
                </a:lnTo>
                <a:lnTo>
                  <a:pt x="105355" y="119420"/>
                </a:lnTo>
                <a:lnTo>
                  <a:pt x="113038" y="116643"/>
                </a:lnTo>
                <a:lnTo>
                  <a:pt x="118159" y="113840"/>
                </a:lnTo>
                <a:lnTo>
                  <a:pt x="121574" y="111018"/>
                </a:lnTo>
                <a:lnTo>
                  <a:pt x="123850" y="108184"/>
                </a:lnTo>
                <a:lnTo>
                  <a:pt x="126321" y="105343"/>
                </a:lnTo>
                <a:lnTo>
                  <a:pt x="128920" y="102496"/>
                </a:lnTo>
                <a:lnTo>
                  <a:pt x="131605" y="99645"/>
                </a:lnTo>
                <a:lnTo>
                  <a:pt x="133395" y="96793"/>
                </a:lnTo>
                <a:lnTo>
                  <a:pt x="134589" y="93938"/>
                </a:lnTo>
                <a:lnTo>
                  <a:pt x="135384" y="91083"/>
                </a:lnTo>
                <a:lnTo>
                  <a:pt x="135914" y="86322"/>
                </a:lnTo>
                <a:lnTo>
                  <a:pt x="136268" y="80290"/>
                </a:lnTo>
                <a:lnTo>
                  <a:pt x="136505" y="73412"/>
                </a:lnTo>
                <a:lnTo>
                  <a:pt x="135710" y="67873"/>
                </a:lnTo>
                <a:lnTo>
                  <a:pt x="134227" y="63229"/>
                </a:lnTo>
                <a:lnTo>
                  <a:pt x="132286" y="59180"/>
                </a:lnTo>
                <a:lnTo>
                  <a:pt x="130039" y="55528"/>
                </a:lnTo>
                <a:lnTo>
                  <a:pt x="127589" y="52141"/>
                </a:lnTo>
                <a:lnTo>
                  <a:pt x="125002" y="48930"/>
                </a:lnTo>
                <a:lnTo>
                  <a:pt x="122327" y="45838"/>
                </a:lnTo>
                <a:lnTo>
                  <a:pt x="119589" y="42823"/>
                </a:lnTo>
                <a:lnTo>
                  <a:pt x="116812" y="39862"/>
                </a:lnTo>
                <a:lnTo>
                  <a:pt x="114008" y="37887"/>
                </a:lnTo>
                <a:lnTo>
                  <a:pt x="108353" y="35692"/>
                </a:lnTo>
                <a:lnTo>
                  <a:pt x="102664" y="34717"/>
                </a:lnTo>
                <a:lnTo>
                  <a:pt x="99814" y="34457"/>
                </a:lnTo>
                <a:lnTo>
                  <a:pt x="95056" y="34284"/>
                </a:lnTo>
                <a:lnTo>
                  <a:pt x="67921" y="33983"/>
                </a:lnTo>
                <a:lnTo>
                  <a:pt x="61410" y="36825"/>
                </a:lnTo>
                <a:lnTo>
                  <a:pt x="53262" y="41577"/>
                </a:lnTo>
                <a:lnTo>
                  <a:pt x="44018" y="47603"/>
                </a:lnTo>
                <a:lnTo>
                  <a:pt x="37857" y="52573"/>
                </a:lnTo>
                <a:lnTo>
                  <a:pt x="33748" y="56838"/>
                </a:lnTo>
                <a:lnTo>
                  <a:pt x="31010" y="60635"/>
                </a:lnTo>
                <a:lnTo>
                  <a:pt x="18054" y="79630"/>
                </a:lnTo>
                <a:lnTo>
                  <a:pt x="15785" y="85354"/>
                </a:lnTo>
                <a:lnTo>
                  <a:pt x="15225" y="90122"/>
                </a:lnTo>
                <a:lnTo>
                  <a:pt x="15803" y="94254"/>
                </a:lnTo>
                <a:lnTo>
                  <a:pt x="17142" y="97961"/>
                </a:lnTo>
                <a:lnTo>
                  <a:pt x="18986" y="101385"/>
                </a:lnTo>
                <a:lnTo>
                  <a:pt x="21168" y="104619"/>
                </a:lnTo>
                <a:lnTo>
                  <a:pt x="23576" y="107729"/>
                </a:lnTo>
                <a:lnTo>
                  <a:pt x="26134" y="110754"/>
                </a:lnTo>
                <a:lnTo>
                  <a:pt x="28790" y="113723"/>
                </a:lnTo>
                <a:lnTo>
                  <a:pt x="31514" y="115703"/>
                </a:lnTo>
                <a:lnTo>
                  <a:pt x="37081" y="117903"/>
                </a:lnTo>
                <a:lnTo>
                  <a:pt x="42731" y="118880"/>
                </a:lnTo>
                <a:lnTo>
                  <a:pt x="45572" y="119141"/>
                </a:lnTo>
                <a:lnTo>
                  <a:pt x="49369" y="118362"/>
                </a:lnTo>
                <a:lnTo>
                  <a:pt x="53806" y="116891"/>
                </a:lnTo>
                <a:lnTo>
                  <a:pt x="58670" y="114957"/>
                </a:lnTo>
                <a:lnTo>
                  <a:pt x="63816" y="112715"/>
                </a:lnTo>
                <a:lnTo>
                  <a:pt x="74616" y="107685"/>
                </a:lnTo>
                <a:lnTo>
                  <a:pt x="82067" y="103105"/>
                </a:lnTo>
                <a:lnTo>
                  <a:pt x="90845" y="97194"/>
                </a:lnTo>
                <a:lnTo>
                  <a:pt x="100507" y="90396"/>
                </a:lnTo>
                <a:lnTo>
                  <a:pt x="108853" y="83959"/>
                </a:lnTo>
                <a:lnTo>
                  <a:pt x="116323" y="77762"/>
                </a:lnTo>
                <a:lnTo>
                  <a:pt x="123207" y="71726"/>
                </a:lnTo>
                <a:lnTo>
                  <a:pt x="127797" y="65798"/>
                </a:lnTo>
                <a:lnTo>
                  <a:pt x="130856" y="59940"/>
                </a:lnTo>
                <a:lnTo>
                  <a:pt x="132896" y="54130"/>
                </a:lnTo>
                <a:lnTo>
                  <a:pt x="134256" y="49304"/>
                </a:lnTo>
                <a:lnTo>
                  <a:pt x="135162" y="45134"/>
                </a:lnTo>
                <a:lnTo>
                  <a:pt x="135767" y="41402"/>
                </a:lnTo>
                <a:lnTo>
                  <a:pt x="136170" y="37961"/>
                </a:lnTo>
                <a:lnTo>
                  <a:pt x="136439" y="34715"/>
                </a:lnTo>
                <a:lnTo>
                  <a:pt x="136618" y="31598"/>
                </a:lnTo>
                <a:lnTo>
                  <a:pt x="135785" y="28568"/>
                </a:lnTo>
                <a:lnTo>
                  <a:pt x="134277" y="25595"/>
                </a:lnTo>
                <a:lnTo>
                  <a:pt x="129563" y="18531"/>
                </a:lnTo>
                <a:lnTo>
                  <a:pt x="128224" y="17952"/>
                </a:lnTo>
                <a:lnTo>
                  <a:pt x="124196" y="17308"/>
                </a:lnTo>
                <a:lnTo>
                  <a:pt x="119231" y="17021"/>
                </a:lnTo>
                <a:lnTo>
                  <a:pt x="113849" y="16894"/>
                </a:lnTo>
                <a:lnTo>
                  <a:pt x="108282" y="16837"/>
                </a:lnTo>
                <a:lnTo>
                  <a:pt x="105464" y="17775"/>
                </a:lnTo>
                <a:lnTo>
                  <a:pt x="99793" y="21357"/>
                </a:lnTo>
                <a:lnTo>
                  <a:pt x="96947" y="23645"/>
                </a:lnTo>
                <a:lnTo>
                  <a:pt x="94097" y="26123"/>
                </a:lnTo>
                <a:lnTo>
                  <a:pt x="91245" y="28728"/>
                </a:lnTo>
                <a:lnTo>
                  <a:pt x="85537" y="34162"/>
                </a:lnTo>
                <a:lnTo>
                  <a:pt x="74110" y="45411"/>
                </a:lnTo>
                <a:lnTo>
                  <a:pt x="70300" y="48254"/>
                </a:lnTo>
                <a:lnTo>
                  <a:pt x="65856" y="51102"/>
                </a:lnTo>
                <a:lnTo>
                  <a:pt x="60987" y="53953"/>
                </a:lnTo>
                <a:lnTo>
                  <a:pt x="57741" y="57759"/>
                </a:lnTo>
                <a:lnTo>
                  <a:pt x="55577" y="62201"/>
                </a:lnTo>
                <a:lnTo>
                  <a:pt x="52532" y="72474"/>
                </a:lnTo>
                <a:lnTo>
                  <a:pt x="59823" y="76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2"/>
          <p:cNvSpPr/>
          <p:nvPr/>
        </p:nvSpPr>
        <p:spPr>
          <a:xfrm>
            <a:off x="6886595" y="4814721"/>
            <a:ext cx="285396" cy="236999"/>
          </a:xfrm>
          <a:custGeom>
            <a:avLst/>
            <a:gdLst/>
            <a:ahLst/>
            <a:cxnLst/>
            <a:rect l="0" t="0" r="0" b="0"/>
            <a:pathLst>
              <a:path w="285396" h="236999">
                <a:moveTo>
                  <a:pt x="8552" y="148756"/>
                </a:moveTo>
                <a:lnTo>
                  <a:pt x="17654" y="153307"/>
                </a:lnTo>
                <a:lnTo>
                  <a:pt x="24662" y="155541"/>
                </a:lnTo>
                <a:lnTo>
                  <a:pt x="30952" y="156534"/>
                </a:lnTo>
                <a:lnTo>
                  <a:pt x="36922" y="156975"/>
                </a:lnTo>
                <a:lnTo>
                  <a:pt x="38896" y="156141"/>
                </a:lnTo>
                <a:lnTo>
                  <a:pt x="40211" y="154632"/>
                </a:lnTo>
                <a:lnTo>
                  <a:pt x="43448" y="147625"/>
                </a:lnTo>
                <a:lnTo>
                  <a:pt x="54728" y="124994"/>
                </a:lnTo>
                <a:lnTo>
                  <a:pt x="57433" y="118627"/>
                </a:lnTo>
                <a:lnTo>
                  <a:pt x="60190" y="111525"/>
                </a:lnTo>
                <a:lnTo>
                  <a:pt x="62980" y="103933"/>
                </a:lnTo>
                <a:lnTo>
                  <a:pt x="63887" y="96967"/>
                </a:lnTo>
                <a:lnTo>
                  <a:pt x="63540" y="90417"/>
                </a:lnTo>
                <a:lnTo>
                  <a:pt x="62355" y="84146"/>
                </a:lnTo>
                <a:lnTo>
                  <a:pt x="62518" y="79013"/>
                </a:lnTo>
                <a:lnTo>
                  <a:pt x="63579" y="74638"/>
                </a:lnTo>
                <a:lnTo>
                  <a:pt x="65240" y="70769"/>
                </a:lnTo>
                <a:lnTo>
                  <a:pt x="69624" y="61390"/>
                </a:lnTo>
                <a:lnTo>
                  <a:pt x="72126" y="56222"/>
                </a:lnTo>
                <a:lnTo>
                  <a:pt x="74748" y="48967"/>
                </a:lnTo>
                <a:lnTo>
                  <a:pt x="77448" y="40320"/>
                </a:lnTo>
                <a:lnTo>
                  <a:pt x="80199" y="30746"/>
                </a:lnTo>
                <a:lnTo>
                  <a:pt x="82035" y="23410"/>
                </a:lnTo>
                <a:lnTo>
                  <a:pt x="83258" y="17567"/>
                </a:lnTo>
                <a:lnTo>
                  <a:pt x="84074" y="12719"/>
                </a:lnTo>
                <a:lnTo>
                  <a:pt x="85570" y="8535"/>
                </a:lnTo>
                <a:lnTo>
                  <a:pt x="89772" y="1346"/>
                </a:lnTo>
                <a:lnTo>
                  <a:pt x="92226" y="0"/>
                </a:lnTo>
                <a:lnTo>
                  <a:pt x="94815" y="55"/>
                </a:lnTo>
                <a:lnTo>
                  <a:pt x="100231" y="1705"/>
                </a:lnTo>
                <a:lnTo>
                  <a:pt x="108636" y="2633"/>
                </a:lnTo>
                <a:lnTo>
                  <a:pt x="114311" y="2850"/>
                </a:lnTo>
                <a:lnTo>
                  <a:pt x="119063" y="4813"/>
                </a:lnTo>
                <a:lnTo>
                  <a:pt x="125089" y="8027"/>
                </a:lnTo>
                <a:lnTo>
                  <a:pt x="131963" y="12074"/>
                </a:lnTo>
                <a:lnTo>
                  <a:pt x="137499" y="14772"/>
                </a:lnTo>
                <a:lnTo>
                  <a:pt x="150793" y="19523"/>
                </a:lnTo>
                <a:lnTo>
                  <a:pt x="155767" y="21643"/>
                </a:lnTo>
                <a:lnTo>
                  <a:pt x="160988" y="24009"/>
                </a:lnTo>
                <a:lnTo>
                  <a:pt x="169329" y="29178"/>
                </a:lnTo>
                <a:lnTo>
                  <a:pt x="178117" y="36555"/>
                </a:lnTo>
                <a:lnTo>
                  <a:pt x="191546" y="49359"/>
                </a:lnTo>
                <a:lnTo>
                  <a:pt x="206071" y="63531"/>
                </a:lnTo>
                <a:lnTo>
                  <a:pt x="215480" y="70984"/>
                </a:lnTo>
                <a:lnTo>
                  <a:pt x="254861" y="100418"/>
                </a:lnTo>
                <a:lnTo>
                  <a:pt x="263246" y="107006"/>
                </a:lnTo>
                <a:lnTo>
                  <a:pt x="269788" y="112350"/>
                </a:lnTo>
                <a:lnTo>
                  <a:pt x="275101" y="115913"/>
                </a:lnTo>
                <a:lnTo>
                  <a:pt x="283546" y="119871"/>
                </a:lnTo>
                <a:lnTo>
                  <a:pt x="285226" y="121880"/>
                </a:lnTo>
                <a:lnTo>
                  <a:pt x="285395" y="124171"/>
                </a:lnTo>
                <a:lnTo>
                  <a:pt x="284553" y="126651"/>
                </a:lnTo>
                <a:lnTo>
                  <a:pt x="283041" y="128304"/>
                </a:lnTo>
                <a:lnTo>
                  <a:pt x="281079" y="129407"/>
                </a:lnTo>
                <a:lnTo>
                  <a:pt x="278820" y="130141"/>
                </a:lnTo>
                <a:lnTo>
                  <a:pt x="271598" y="131584"/>
                </a:lnTo>
                <a:lnTo>
                  <a:pt x="248334" y="135727"/>
                </a:lnTo>
                <a:lnTo>
                  <a:pt x="238892" y="137212"/>
                </a:lnTo>
                <a:lnTo>
                  <a:pt x="231644" y="138203"/>
                </a:lnTo>
                <a:lnTo>
                  <a:pt x="225860" y="138863"/>
                </a:lnTo>
                <a:lnTo>
                  <a:pt x="220099" y="140256"/>
                </a:lnTo>
                <a:lnTo>
                  <a:pt x="214354" y="142137"/>
                </a:lnTo>
                <a:lnTo>
                  <a:pt x="208618" y="144343"/>
                </a:lnTo>
                <a:lnTo>
                  <a:pt x="199705" y="146795"/>
                </a:lnTo>
                <a:lnTo>
                  <a:pt x="191617" y="148837"/>
                </a:lnTo>
                <a:lnTo>
                  <a:pt x="186792" y="150715"/>
                </a:lnTo>
                <a:lnTo>
                  <a:pt x="181672" y="152919"/>
                </a:lnTo>
                <a:lnTo>
                  <a:pt x="175400" y="155342"/>
                </a:lnTo>
                <a:lnTo>
                  <a:pt x="160812" y="160573"/>
                </a:lnTo>
                <a:lnTo>
                  <a:pt x="152921" y="165207"/>
                </a:lnTo>
                <a:lnTo>
                  <a:pt x="144803" y="171153"/>
                </a:lnTo>
                <a:lnTo>
                  <a:pt x="136534" y="177975"/>
                </a:lnTo>
                <a:lnTo>
                  <a:pt x="129116" y="184428"/>
                </a:lnTo>
                <a:lnTo>
                  <a:pt x="122265" y="190635"/>
                </a:lnTo>
                <a:lnTo>
                  <a:pt x="115793" y="196678"/>
                </a:lnTo>
                <a:lnTo>
                  <a:pt x="110526" y="200706"/>
                </a:lnTo>
                <a:lnTo>
                  <a:pt x="102134" y="205183"/>
                </a:lnTo>
                <a:lnTo>
                  <a:pt x="96657" y="209234"/>
                </a:lnTo>
                <a:lnTo>
                  <a:pt x="90149" y="214792"/>
                </a:lnTo>
                <a:lnTo>
                  <a:pt x="82953" y="221355"/>
                </a:lnTo>
                <a:lnTo>
                  <a:pt x="76250" y="226683"/>
                </a:lnTo>
                <a:lnTo>
                  <a:pt x="69877" y="231188"/>
                </a:lnTo>
                <a:lnTo>
                  <a:pt x="63723" y="235143"/>
                </a:lnTo>
                <a:lnTo>
                  <a:pt x="58667" y="236827"/>
                </a:lnTo>
                <a:lnTo>
                  <a:pt x="54345" y="236998"/>
                </a:lnTo>
                <a:lnTo>
                  <a:pt x="45115" y="234978"/>
                </a:lnTo>
                <a:lnTo>
                  <a:pt x="44357" y="231955"/>
                </a:lnTo>
                <a:lnTo>
                  <a:pt x="43852" y="227082"/>
                </a:lnTo>
                <a:lnTo>
                  <a:pt x="43516" y="220976"/>
                </a:lnTo>
                <a:lnTo>
                  <a:pt x="44243" y="213095"/>
                </a:lnTo>
                <a:lnTo>
                  <a:pt x="45681" y="204031"/>
                </a:lnTo>
                <a:lnTo>
                  <a:pt x="47593" y="194179"/>
                </a:lnTo>
                <a:lnTo>
                  <a:pt x="49819" y="185705"/>
                </a:lnTo>
                <a:lnTo>
                  <a:pt x="52256" y="178151"/>
                </a:lnTo>
                <a:lnTo>
                  <a:pt x="54834" y="171211"/>
                </a:lnTo>
                <a:lnTo>
                  <a:pt x="56551" y="164678"/>
                </a:lnTo>
                <a:lnTo>
                  <a:pt x="57696" y="158418"/>
                </a:lnTo>
                <a:lnTo>
                  <a:pt x="58460" y="152340"/>
                </a:lnTo>
                <a:lnTo>
                  <a:pt x="59922" y="144478"/>
                </a:lnTo>
                <a:lnTo>
                  <a:pt x="64086" y="125582"/>
                </a:lnTo>
                <a:lnTo>
                  <a:pt x="66530" y="116162"/>
                </a:lnTo>
                <a:lnTo>
                  <a:pt x="69111" y="107024"/>
                </a:lnTo>
                <a:lnTo>
                  <a:pt x="71784" y="98075"/>
                </a:lnTo>
                <a:lnTo>
                  <a:pt x="77296" y="77971"/>
                </a:lnTo>
                <a:lnTo>
                  <a:pt x="80099" y="67276"/>
                </a:lnTo>
                <a:lnTo>
                  <a:pt x="81967" y="58241"/>
                </a:lnTo>
                <a:lnTo>
                  <a:pt x="83213" y="50313"/>
                </a:lnTo>
                <a:lnTo>
                  <a:pt x="84044" y="43122"/>
                </a:lnTo>
                <a:lnTo>
                  <a:pt x="85550" y="36423"/>
                </a:lnTo>
                <a:lnTo>
                  <a:pt x="87507" y="30053"/>
                </a:lnTo>
                <a:lnTo>
                  <a:pt x="89763" y="23901"/>
                </a:lnTo>
                <a:lnTo>
                  <a:pt x="92220" y="17894"/>
                </a:lnTo>
                <a:lnTo>
                  <a:pt x="94811" y="11985"/>
                </a:lnTo>
                <a:lnTo>
                  <a:pt x="97491" y="6140"/>
                </a:lnTo>
                <a:lnTo>
                  <a:pt x="99277" y="3196"/>
                </a:lnTo>
                <a:lnTo>
                  <a:pt x="100468" y="2186"/>
                </a:lnTo>
                <a:lnTo>
                  <a:pt x="101262" y="2465"/>
                </a:lnTo>
                <a:lnTo>
                  <a:pt x="99886" y="5509"/>
                </a:lnTo>
                <a:lnTo>
                  <a:pt x="97063" y="10396"/>
                </a:lnTo>
                <a:lnTo>
                  <a:pt x="93278" y="16511"/>
                </a:lnTo>
                <a:lnTo>
                  <a:pt x="89801" y="23445"/>
                </a:lnTo>
                <a:lnTo>
                  <a:pt x="86530" y="30925"/>
                </a:lnTo>
                <a:lnTo>
                  <a:pt x="83398" y="38770"/>
                </a:lnTo>
                <a:lnTo>
                  <a:pt x="75594" y="54477"/>
                </a:lnTo>
                <a:lnTo>
                  <a:pt x="51683" y="99869"/>
                </a:lnTo>
                <a:lnTo>
                  <a:pt x="41117" y="122833"/>
                </a:lnTo>
                <a:lnTo>
                  <a:pt x="32167" y="144809"/>
                </a:lnTo>
                <a:lnTo>
                  <a:pt x="18095" y="182244"/>
                </a:lnTo>
                <a:lnTo>
                  <a:pt x="13009" y="194894"/>
                </a:lnTo>
                <a:lnTo>
                  <a:pt x="8666" y="205232"/>
                </a:lnTo>
                <a:lnTo>
                  <a:pt x="5770" y="213077"/>
                </a:lnTo>
                <a:lnTo>
                  <a:pt x="3840" y="219259"/>
                </a:lnTo>
                <a:lnTo>
                  <a:pt x="206" y="233591"/>
                </a:lnTo>
                <a:lnTo>
                  <a:pt x="24" y="227461"/>
                </a:lnTo>
                <a:lnTo>
                  <a:pt x="0" y="222471"/>
                </a:lnTo>
                <a:lnTo>
                  <a:pt x="2851" y="215997"/>
                </a:lnTo>
                <a:lnTo>
                  <a:pt x="7608" y="206919"/>
                </a:lnTo>
                <a:lnTo>
                  <a:pt x="18610" y="186989"/>
                </a:lnTo>
                <a:lnTo>
                  <a:pt x="30159" y="165058"/>
                </a:lnTo>
                <a:lnTo>
                  <a:pt x="36570" y="152509"/>
                </a:lnTo>
                <a:lnTo>
                  <a:pt x="40566" y="142686"/>
                </a:lnTo>
                <a:lnTo>
                  <a:pt x="45135" y="130422"/>
                </a:lnTo>
                <a:lnTo>
                  <a:pt x="50086" y="116531"/>
                </a:lnTo>
                <a:lnTo>
                  <a:pt x="53386" y="106317"/>
                </a:lnTo>
                <a:lnTo>
                  <a:pt x="55587" y="98557"/>
                </a:lnTo>
                <a:lnTo>
                  <a:pt x="57054" y="92429"/>
                </a:lnTo>
                <a:lnTo>
                  <a:pt x="58984" y="87392"/>
                </a:lnTo>
                <a:lnTo>
                  <a:pt x="61223" y="83082"/>
                </a:lnTo>
                <a:lnTo>
                  <a:pt x="63669" y="79256"/>
                </a:lnTo>
                <a:lnTo>
                  <a:pt x="66251" y="76705"/>
                </a:lnTo>
                <a:lnTo>
                  <a:pt x="68926" y="75004"/>
                </a:lnTo>
                <a:lnTo>
                  <a:pt x="74438" y="73115"/>
                </a:lnTo>
                <a:lnTo>
                  <a:pt x="80062" y="72276"/>
                </a:lnTo>
                <a:lnTo>
                  <a:pt x="81943" y="73004"/>
                </a:lnTo>
                <a:lnTo>
                  <a:pt x="83197" y="74442"/>
                </a:lnTo>
                <a:lnTo>
                  <a:pt x="84033" y="76354"/>
                </a:lnTo>
                <a:lnTo>
                  <a:pt x="84962" y="83557"/>
                </a:lnTo>
                <a:lnTo>
                  <a:pt x="85209" y="88145"/>
                </a:lnTo>
                <a:lnTo>
                  <a:pt x="85484" y="98323"/>
                </a:lnTo>
                <a:lnTo>
                  <a:pt x="85704" y="198228"/>
                </a:lnTo>
                <a:lnTo>
                  <a:pt x="85704" y="195058"/>
                </a:lnTo>
                <a:lnTo>
                  <a:pt x="86657" y="192959"/>
                </a:lnTo>
                <a:lnTo>
                  <a:pt x="90255" y="188087"/>
                </a:lnTo>
                <a:lnTo>
                  <a:pt x="92548" y="184502"/>
                </a:lnTo>
                <a:lnTo>
                  <a:pt x="95030" y="180207"/>
                </a:lnTo>
                <a:lnTo>
                  <a:pt x="97636" y="175438"/>
                </a:lnTo>
                <a:lnTo>
                  <a:pt x="100327" y="165592"/>
                </a:lnTo>
                <a:lnTo>
                  <a:pt x="103072" y="152360"/>
                </a:lnTo>
                <a:lnTo>
                  <a:pt x="114324" y="92318"/>
                </a:lnTo>
                <a:lnTo>
                  <a:pt x="117166" y="80651"/>
                </a:lnTo>
                <a:lnTo>
                  <a:pt x="120014" y="70967"/>
                </a:lnTo>
                <a:lnTo>
                  <a:pt x="122865" y="62607"/>
                </a:lnTo>
                <a:lnTo>
                  <a:pt x="123813" y="57033"/>
                </a:lnTo>
                <a:lnTo>
                  <a:pt x="123493" y="53317"/>
                </a:lnTo>
                <a:lnTo>
                  <a:pt x="122327" y="50840"/>
                </a:lnTo>
                <a:lnTo>
                  <a:pt x="121550" y="51094"/>
                </a:lnTo>
                <a:lnTo>
                  <a:pt x="120685" y="56456"/>
                </a:lnTo>
                <a:lnTo>
                  <a:pt x="119502" y="61505"/>
                </a:lnTo>
                <a:lnTo>
                  <a:pt x="117762" y="67729"/>
                </a:lnTo>
                <a:lnTo>
                  <a:pt x="115648" y="74735"/>
                </a:lnTo>
                <a:lnTo>
                  <a:pt x="114239" y="81311"/>
                </a:lnTo>
                <a:lnTo>
                  <a:pt x="113300" y="87601"/>
                </a:lnTo>
                <a:lnTo>
                  <a:pt x="112674" y="93698"/>
                </a:lnTo>
                <a:lnTo>
                  <a:pt x="112256" y="98716"/>
                </a:lnTo>
                <a:lnTo>
                  <a:pt x="111979" y="103014"/>
                </a:lnTo>
                <a:lnTo>
                  <a:pt x="111455" y="113796"/>
                </a:lnTo>
                <a:lnTo>
                  <a:pt x="108897" y="114168"/>
                </a:lnTo>
                <a:lnTo>
                  <a:pt x="106881" y="114267"/>
                </a:lnTo>
                <a:lnTo>
                  <a:pt x="105537" y="113381"/>
                </a:lnTo>
                <a:lnTo>
                  <a:pt x="104641" y="111838"/>
                </a:lnTo>
                <a:lnTo>
                  <a:pt x="104044" y="109857"/>
                </a:lnTo>
                <a:lnTo>
                  <a:pt x="103646" y="100916"/>
                </a:lnTo>
                <a:lnTo>
                  <a:pt x="102954" y="42644"/>
                </a:lnTo>
                <a:lnTo>
                  <a:pt x="103872" y="37057"/>
                </a:lnTo>
                <a:lnTo>
                  <a:pt x="105437" y="32380"/>
                </a:lnTo>
                <a:lnTo>
                  <a:pt x="107431" y="28309"/>
                </a:lnTo>
                <a:lnTo>
                  <a:pt x="109714" y="25596"/>
                </a:lnTo>
                <a:lnTo>
                  <a:pt x="112188" y="23787"/>
                </a:lnTo>
                <a:lnTo>
                  <a:pt x="114790" y="22581"/>
                </a:lnTo>
                <a:lnTo>
                  <a:pt x="117478" y="22729"/>
                </a:lnTo>
                <a:lnTo>
                  <a:pt x="120222" y="23781"/>
                </a:lnTo>
                <a:lnTo>
                  <a:pt x="125811" y="27489"/>
                </a:lnTo>
                <a:lnTo>
                  <a:pt x="131469" y="32312"/>
                </a:lnTo>
                <a:lnTo>
                  <a:pt x="136217" y="35884"/>
                </a:lnTo>
                <a:lnTo>
                  <a:pt x="149112" y="44933"/>
                </a:lnTo>
                <a:lnTo>
                  <a:pt x="154646" y="49061"/>
                </a:lnTo>
                <a:lnTo>
                  <a:pt x="163335" y="56187"/>
                </a:lnTo>
                <a:lnTo>
                  <a:pt x="170372" y="62529"/>
                </a:lnTo>
                <a:lnTo>
                  <a:pt x="177627" y="69476"/>
                </a:lnTo>
                <a:lnTo>
                  <a:pt x="187201" y="78913"/>
                </a:lnTo>
                <a:lnTo>
                  <a:pt x="191469" y="84097"/>
                </a:lnTo>
                <a:lnTo>
                  <a:pt x="195267" y="89457"/>
                </a:lnTo>
                <a:lnTo>
                  <a:pt x="198751" y="94936"/>
                </a:lnTo>
                <a:lnTo>
                  <a:pt x="202027" y="100493"/>
                </a:lnTo>
                <a:lnTo>
                  <a:pt x="205163" y="106104"/>
                </a:lnTo>
                <a:lnTo>
                  <a:pt x="211187" y="117417"/>
                </a:lnTo>
                <a:lnTo>
                  <a:pt x="217040" y="128795"/>
                </a:lnTo>
                <a:lnTo>
                  <a:pt x="219934" y="133544"/>
                </a:lnTo>
                <a:lnTo>
                  <a:pt x="222816" y="137662"/>
                </a:lnTo>
                <a:lnTo>
                  <a:pt x="225690" y="141360"/>
                </a:lnTo>
                <a:lnTo>
                  <a:pt x="226653" y="143825"/>
                </a:lnTo>
                <a:lnTo>
                  <a:pt x="226343" y="145469"/>
                </a:lnTo>
                <a:lnTo>
                  <a:pt x="225184" y="146565"/>
                </a:lnTo>
                <a:lnTo>
                  <a:pt x="223458" y="147295"/>
                </a:lnTo>
                <a:lnTo>
                  <a:pt x="219000" y="148107"/>
                </a:lnTo>
                <a:lnTo>
                  <a:pt x="211305" y="148468"/>
                </a:lnTo>
                <a:lnTo>
                  <a:pt x="196772" y="148628"/>
                </a:lnTo>
                <a:lnTo>
                  <a:pt x="128107" y="148739"/>
                </a:lnTo>
                <a:lnTo>
                  <a:pt x="118735" y="149697"/>
                </a:lnTo>
                <a:lnTo>
                  <a:pt x="111535" y="151289"/>
                </a:lnTo>
                <a:lnTo>
                  <a:pt x="105782" y="153302"/>
                </a:lnTo>
                <a:lnTo>
                  <a:pt x="100995" y="154644"/>
                </a:lnTo>
                <a:lnTo>
                  <a:pt x="93135" y="156136"/>
                </a:lnTo>
                <a:lnTo>
                  <a:pt x="90658" y="157485"/>
                </a:lnTo>
                <a:lnTo>
                  <a:pt x="89007" y="159338"/>
                </a:lnTo>
                <a:lnTo>
                  <a:pt x="87907" y="161526"/>
                </a:lnTo>
                <a:lnTo>
                  <a:pt x="88125" y="162984"/>
                </a:lnTo>
                <a:lnTo>
                  <a:pt x="89223" y="163957"/>
                </a:lnTo>
                <a:lnTo>
                  <a:pt x="90908" y="164604"/>
                </a:lnTo>
                <a:lnTo>
                  <a:pt x="97829" y="165517"/>
                </a:lnTo>
                <a:lnTo>
                  <a:pt x="100456" y="164692"/>
                </a:lnTo>
                <a:lnTo>
                  <a:pt x="105913" y="161236"/>
                </a:lnTo>
                <a:lnTo>
                  <a:pt x="146733" y="133808"/>
                </a:lnTo>
                <a:lnTo>
                  <a:pt x="153061" y="129266"/>
                </a:lnTo>
                <a:lnTo>
                  <a:pt x="158231" y="125285"/>
                </a:lnTo>
                <a:lnTo>
                  <a:pt x="162631" y="121679"/>
                </a:lnTo>
                <a:lnTo>
                  <a:pt x="169374" y="117369"/>
                </a:lnTo>
                <a:lnTo>
                  <a:pt x="177679" y="112592"/>
                </a:lnTo>
                <a:lnTo>
                  <a:pt x="200180" y="100337"/>
                </a:lnTo>
                <a:lnTo>
                  <a:pt x="201074" y="100285"/>
                </a:lnTo>
                <a:lnTo>
                  <a:pt x="200718" y="101202"/>
                </a:lnTo>
                <a:lnTo>
                  <a:pt x="199528" y="102766"/>
                </a:lnTo>
                <a:lnTo>
                  <a:pt x="193125" y="107044"/>
                </a:lnTo>
                <a:lnTo>
                  <a:pt x="188751" y="109517"/>
                </a:lnTo>
                <a:lnTo>
                  <a:pt x="182024" y="114025"/>
                </a:lnTo>
                <a:lnTo>
                  <a:pt x="173731" y="119887"/>
                </a:lnTo>
                <a:lnTo>
                  <a:pt x="111422" y="1659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3"/>
          <p:cNvSpPr/>
          <p:nvPr/>
        </p:nvSpPr>
        <p:spPr>
          <a:xfrm>
            <a:off x="8378190" y="6077902"/>
            <a:ext cx="325755" cy="488633"/>
          </a:xfrm>
          <a:custGeom>
            <a:avLst/>
            <a:gdLst/>
            <a:ahLst/>
            <a:cxnLst/>
            <a:rect l="0" t="0" r="0" b="0"/>
            <a:pathLst>
              <a:path w="325755" h="488633">
                <a:moveTo>
                  <a:pt x="8572" y="488632"/>
                </a:moveTo>
                <a:lnTo>
                  <a:pt x="8572" y="484082"/>
                </a:lnTo>
                <a:lnTo>
                  <a:pt x="4021" y="472150"/>
                </a:lnTo>
                <a:lnTo>
                  <a:pt x="1787" y="461940"/>
                </a:lnTo>
                <a:lnTo>
                  <a:pt x="1192" y="456550"/>
                </a:lnTo>
                <a:lnTo>
                  <a:pt x="794" y="446289"/>
                </a:lnTo>
                <a:lnTo>
                  <a:pt x="104" y="385949"/>
                </a:lnTo>
                <a:lnTo>
                  <a:pt x="0" y="311097"/>
                </a:lnTo>
                <a:lnTo>
                  <a:pt x="953" y="300743"/>
                </a:lnTo>
                <a:lnTo>
                  <a:pt x="4551" y="271459"/>
                </a:lnTo>
                <a:lnTo>
                  <a:pt x="6843" y="260030"/>
                </a:lnTo>
                <a:lnTo>
                  <a:pt x="11931" y="244791"/>
                </a:lnTo>
                <a:lnTo>
                  <a:pt x="19907" y="222144"/>
                </a:lnTo>
                <a:lnTo>
                  <a:pt x="24701" y="208103"/>
                </a:lnTo>
                <a:lnTo>
                  <a:pt x="28850" y="197791"/>
                </a:lnTo>
                <a:lnTo>
                  <a:pt x="36000" y="183792"/>
                </a:lnTo>
                <a:lnTo>
                  <a:pt x="42352" y="171856"/>
                </a:lnTo>
                <a:lnTo>
                  <a:pt x="51284" y="156965"/>
                </a:lnTo>
                <a:lnTo>
                  <a:pt x="54192" y="153221"/>
                </a:lnTo>
                <a:lnTo>
                  <a:pt x="57423" y="146521"/>
                </a:lnTo>
                <a:lnTo>
                  <a:pt x="61781" y="134854"/>
                </a:lnTo>
                <a:lnTo>
                  <a:pt x="64048" y="129908"/>
                </a:lnTo>
                <a:lnTo>
                  <a:pt x="67463" y="125658"/>
                </a:lnTo>
                <a:lnTo>
                  <a:pt x="76339" y="118395"/>
                </a:lnTo>
                <a:lnTo>
                  <a:pt x="84093" y="109453"/>
                </a:lnTo>
                <a:lnTo>
                  <a:pt x="87494" y="104401"/>
                </a:lnTo>
                <a:lnTo>
                  <a:pt x="90714" y="101034"/>
                </a:lnTo>
                <a:lnTo>
                  <a:pt x="93813" y="98788"/>
                </a:lnTo>
                <a:lnTo>
                  <a:pt x="99797" y="95341"/>
                </a:lnTo>
                <a:lnTo>
                  <a:pt x="105631" y="90634"/>
                </a:lnTo>
                <a:lnTo>
                  <a:pt x="137025" y="64425"/>
                </a:lnTo>
                <a:lnTo>
                  <a:pt x="146595" y="57238"/>
                </a:lnTo>
                <a:lnTo>
                  <a:pt x="153927" y="52446"/>
                </a:lnTo>
                <a:lnTo>
                  <a:pt x="159768" y="49252"/>
                </a:lnTo>
                <a:lnTo>
                  <a:pt x="168798" y="43162"/>
                </a:lnTo>
                <a:lnTo>
                  <a:pt x="175986" y="37281"/>
                </a:lnTo>
                <a:lnTo>
                  <a:pt x="182356" y="31492"/>
                </a:lnTo>
                <a:lnTo>
                  <a:pt x="185388" y="29567"/>
                </a:lnTo>
                <a:lnTo>
                  <a:pt x="191297" y="27429"/>
                </a:lnTo>
                <a:lnTo>
                  <a:pt x="199979" y="26225"/>
                </a:lnTo>
                <a:lnTo>
                  <a:pt x="202852" y="25103"/>
                </a:lnTo>
                <a:lnTo>
                  <a:pt x="211446" y="19926"/>
                </a:lnTo>
                <a:lnTo>
                  <a:pt x="217165" y="18382"/>
                </a:lnTo>
                <a:lnTo>
                  <a:pt x="225742" y="17511"/>
                </a:lnTo>
                <a:lnTo>
                  <a:pt x="227646" y="16437"/>
                </a:lnTo>
                <a:lnTo>
                  <a:pt x="228916" y="14768"/>
                </a:lnTo>
                <a:lnTo>
                  <a:pt x="229764" y="12703"/>
                </a:lnTo>
                <a:lnTo>
                  <a:pt x="231280" y="11326"/>
                </a:lnTo>
                <a:lnTo>
                  <a:pt x="233244" y="10408"/>
                </a:lnTo>
                <a:lnTo>
                  <a:pt x="237967" y="9388"/>
                </a:lnTo>
                <a:lnTo>
                  <a:pt x="247013" y="8680"/>
                </a:lnTo>
                <a:lnTo>
                  <a:pt x="257233" y="8605"/>
                </a:lnTo>
                <a:lnTo>
                  <a:pt x="261023" y="7641"/>
                </a:lnTo>
                <a:lnTo>
                  <a:pt x="270909" y="2687"/>
                </a:lnTo>
                <a:lnTo>
                  <a:pt x="276932" y="1195"/>
                </a:lnTo>
                <a:lnTo>
                  <a:pt x="285677" y="354"/>
                </a:lnTo>
                <a:lnTo>
                  <a:pt x="294300" y="105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4"/>
          <p:cNvSpPr/>
          <p:nvPr/>
        </p:nvSpPr>
        <p:spPr>
          <a:xfrm>
            <a:off x="8348748" y="4937760"/>
            <a:ext cx="251844" cy="445770"/>
          </a:xfrm>
          <a:custGeom>
            <a:avLst/>
            <a:gdLst/>
            <a:ahLst/>
            <a:cxnLst/>
            <a:rect l="0" t="0" r="0" b="0"/>
            <a:pathLst>
              <a:path w="251844" h="445770">
                <a:moveTo>
                  <a:pt x="175174" y="0"/>
                </a:moveTo>
                <a:lnTo>
                  <a:pt x="188827" y="4551"/>
                </a:lnTo>
                <a:lnTo>
                  <a:pt x="194753" y="7796"/>
                </a:lnTo>
                <a:lnTo>
                  <a:pt x="200609" y="11865"/>
                </a:lnTo>
                <a:lnTo>
                  <a:pt x="206419" y="16482"/>
                </a:lnTo>
                <a:lnTo>
                  <a:pt x="212196" y="21465"/>
                </a:lnTo>
                <a:lnTo>
                  <a:pt x="217953" y="26693"/>
                </a:lnTo>
                <a:lnTo>
                  <a:pt x="223696" y="32083"/>
                </a:lnTo>
                <a:lnTo>
                  <a:pt x="230077" y="40611"/>
                </a:lnTo>
                <a:lnTo>
                  <a:pt x="233865" y="47577"/>
                </a:lnTo>
                <a:lnTo>
                  <a:pt x="241354" y="56853"/>
                </a:lnTo>
                <a:lnTo>
                  <a:pt x="246815" y="62733"/>
                </a:lnTo>
                <a:lnTo>
                  <a:pt x="248652" y="66587"/>
                </a:lnTo>
                <a:lnTo>
                  <a:pt x="250693" y="75949"/>
                </a:lnTo>
                <a:lnTo>
                  <a:pt x="251237" y="83970"/>
                </a:lnTo>
                <a:lnTo>
                  <a:pt x="251600" y="94080"/>
                </a:lnTo>
                <a:lnTo>
                  <a:pt x="251843" y="105582"/>
                </a:lnTo>
                <a:lnTo>
                  <a:pt x="251052" y="117060"/>
                </a:lnTo>
                <a:lnTo>
                  <a:pt x="249572" y="128523"/>
                </a:lnTo>
                <a:lnTo>
                  <a:pt x="247632" y="139975"/>
                </a:lnTo>
                <a:lnTo>
                  <a:pt x="245387" y="149513"/>
                </a:lnTo>
                <a:lnTo>
                  <a:pt x="242938" y="157778"/>
                </a:lnTo>
                <a:lnTo>
                  <a:pt x="240352" y="165193"/>
                </a:lnTo>
                <a:lnTo>
                  <a:pt x="234940" y="178512"/>
                </a:lnTo>
                <a:lnTo>
                  <a:pt x="232163" y="184730"/>
                </a:lnTo>
                <a:lnTo>
                  <a:pt x="229359" y="192686"/>
                </a:lnTo>
                <a:lnTo>
                  <a:pt x="226538" y="201800"/>
                </a:lnTo>
                <a:lnTo>
                  <a:pt x="223704" y="211686"/>
                </a:lnTo>
                <a:lnTo>
                  <a:pt x="220862" y="220181"/>
                </a:lnTo>
                <a:lnTo>
                  <a:pt x="218015" y="227749"/>
                </a:lnTo>
                <a:lnTo>
                  <a:pt x="212313" y="240287"/>
                </a:lnTo>
                <a:lnTo>
                  <a:pt x="206602" y="249034"/>
                </a:lnTo>
                <a:lnTo>
                  <a:pt x="200889" y="256097"/>
                </a:lnTo>
                <a:lnTo>
                  <a:pt x="195176" y="262410"/>
                </a:lnTo>
                <a:lnTo>
                  <a:pt x="189461" y="268391"/>
                </a:lnTo>
                <a:lnTo>
                  <a:pt x="185651" y="273225"/>
                </a:lnTo>
                <a:lnTo>
                  <a:pt x="181207" y="279305"/>
                </a:lnTo>
                <a:lnTo>
                  <a:pt x="176337" y="286216"/>
                </a:lnTo>
                <a:lnTo>
                  <a:pt x="171187" y="292728"/>
                </a:lnTo>
                <a:lnTo>
                  <a:pt x="165849" y="298975"/>
                </a:lnTo>
                <a:lnTo>
                  <a:pt x="160385" y="305044"/>
                </a:lnTo>
                <a:lnTo>
                  <a:pt x="154314" y="314327"/>
                </a:lnTo>
                <a:lnTo>
                  <a:pt x="152695" y="318137"/>
                </a:lnTo>
                <a:lnTo>
                  <a:pt x="149711" y="321629"/>
                </a:lnTo>
                <a:lnTo>
                  <a:pt x="145816" y="324909"/>
                </a:lnTo>
                <a:lnTo>
                  <a:pt x="141314" y="328048"/>
                </a:lnTo>
                <a:lnTo>
                  <a:pt x="138314" y="331093"/>
                </a:lnTo>
                <a:lnTo>
                  <a:pt x="136313" y="334077"/>
                </a:lnTo>
                <a:lnTo>
                  <a:pt x="133137" y="339931"/>
                </a:lnTo>
                <a:lnTo>
                  <a:pt x="128552" y="345708"/>
                </a:lnTo>
                <a:lnTo>
                  <a:pt x="125995" y="347629"/>
                </a:lnTo>
                <a:lnTo>
                  <a:pt x="120614" y="349764"/>
                </a:lnTo>
                <a:lnTo>
                  <a:pt x="115048" y="353253"/>
                </a:lnTo>
                <a:lnTo>
                  <a:pt x="109399" y="357978"/>
                </a:lnTo>
                <a:lnTo>
                  <a:pt x="103713" y="363254"/>
                </a:lnTo>
                <a:lnTo>
                  <a:pt x="95158" y="371579"/>
                </a:lnTo>
                <a:lnTo>
                  <a:pt x="46769" y="419871"/>
                </a:lnTo>
                <a:lnTo>
                  <a:pt x="41946" y="423741"/>
                </a:lnTo>
                <a:lnTo>
                  <a:pt x="36825" y="427274"/>
                </a:lnTo>
                <a:lnTo>
                  <a:pt x="31506" y="430582"/>
                </a:lnTo>
                <a:lnTo>
                  <a:pt x="27008" y="432787"/>
                </a:lnTo>
                <a:lnTo>
                  <a:pt x="19470" y="435237"/>
                </a:lnTo>
                <a:lnTo>
                  <a:pt x="12945" y="438866"/>
                </a:lnTo>
                <a:lnTo>
                  <a:pt x="9871" y="441167"/>
                </a:lnTo>
                <a:lnTo>
                  <a:pt x="3917" y="443724"/>
                </a:lnTo>
                <a:lnTo>
                  <a:pt x="995" y="444406"/>
                </a:lnTo>
                <a:lnTo>
                  <a:pt x="0" y="444861"/>
                </a:lnTo>
                <a:lnTo>
                  <a:pt x="288" y="445164"/>
                </a:lnTo>
                <a:lnTo>
                  <a:pt x="3724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5"/>
          <p:cNvSpPr/>
          <p:nvPr/>
        </p:nvSpPr>
        <p:spPr>
          <a:xfrm>
            <a:off x="6380797" y="6095078"/>
            <a:ext cx="162831" cy="471457"/>
          </a:xfrm>
          <a:custGeom>
            <a:avLst/>
            <a:gdLst/>
            <a:ahLst/>
            <a:cxnLst/>
            <a:rect l="0" t="0" r="0" b="0"/>
            <a:pathLst>
              <a:path w="162831" h="471457">
                <a:moveTo>
                  <a:pt x="0" y="8542"/>
                </a:moveTo>
                <a:lnTo>
                  <a:pt x="0" y="3991"/>
                </a:lnTo>
                <a:lnTo>
                  <a:pt x="953" y="2650"/>
                </a:lnTo>
                <a:lnTo>
                  <a:pt x="2540" y="1756"/>
                </a:lnTo>
                <a:lnTo>
                  <a:pt x="6844" y="763"/>
                </a:lnTo>
                <a:lnTo>
                  <a:pt x="11932" y="322"/>
                </a:lnTo>
                <a:lnTo>
                  <a:pt x="14622" y="204"/>
                </a:lnTo>
                <a:lnTo>
                  <a:pt x="20151" y="74"/>
                </a:lnTo>
                <a:lnTo>
                  <a:pt x="28619" y="0"/>
                </a:lnTo>
                <a:lnTo>
                  <a:pt x="31462" y="942"/>
                </a:lnTo>
                <a:lnTo>
                  <a:pt x="34310" y="2523"/>
                </a:lnTo>
                <a:lnTo>
                  <a:pt x="37160" y="4529"/>
                </a:lnTo>
                <a:lnTo>
                  <a:pt x="40014" y="6819"/>
                </a:lnTo>
                <a:lnTo>
                  <a:pt x="42868" y="9298"/>
                </a:lnTo>
                <a:lnTo>
                  <a:pt x="45724" y="11904"/>
                </a:lnTo>
                <a:lnTo>
                  <a:pt x="49532" y="13640"/>
                </a:lnTo>
                <a:lnTo>
                  <a:pt x="53977" y="14798"/>
                </a:lnTo>
                <a:lnTo>
                  <a:pt x="58844" y="15571"/>
                </a:lnTo>
                <a:lnTo>
                  <a:pt x="63042" y="17038"/>
                </a:lnTo>
                <a:lnTo>
                  <a:pt x="66793" y="18968"/>
                </a:lnTo>
                <a:lnTo>
                  <a:pt x="70246" y="21207"/>
                </a:lnTo>
                <a:lnTo>
                  <a:pt x="73501" y="23653"/>
                </a:lnTo>
                <a:lnTo>
                  <a:pt x="76623" y="26236"/>
                </a:lnTo>
                <a:lnTo>
                  <a:pt x="79657" y="28910"/>
                </a:lnTo>
                <a:lnTo>
                  <a:pt x="85568" y="34422"/>
                </a:lnTo>
                <a:lnTo>
                  <a:pt x="88478" y="37225"/>
                </a:lnTo>
                <a:lnTo>
                  <a:pt x="92323" y="42904"/>
                </a:lnTo>
                <a:lnTo>
                  <a:pt x="96791" y="50500"/>
                </a:lnTo>
                <a:lnTo>
                  <a:pt x="101675" y="59374"/>
                </a:lnTo>
                <a:lnTo>
                  <a:pt x="112181" y="79394"/>
                </a:lnTo>
                <a:lnTo>
                  <a:pt x="117650" y="90066"/>
                </a:lnTo>
                <a:lnTo>
                  <a:pt x="123201" y="101944"/>
                </a:lnTo>
                <a:lnTo>
                  <a:pt x="134449" y="127841"/>
                </a:lnTo>
                <a:lnTo>
                  <a:pt x="139163" y="139510"/>
                </a:lnTo>
                <a:lnTo>
                  <a:pt x="146940" y="160095"/>
                </a:lnTo>
                <a:lnTo>
                  <a:pt x="150347" y="171490"/>
                </a:lnTo>
                <a:lnTo>
                  <a:pt x="153572" y="183849"/>
                </a:lnTo>
                <a:lnTo>
                  <a:pt x="156674" y="196850"/>
                </a:lnTo>
                <a:lnTo>
                  <a:pt x="158741" y="207423"/>
                </a:lnTo>
                <a:lnTo>
                  <a:pt x="160120" y="216377"/>
                </a:lnTo>
                <a:lnTo>
                  <a:pt x="161040" y="224251"/>
                </a:lnTo>
                <a:lnTo>
                  <a:pt x="161652" y="234263"/>
                </a:lnTo>
                <a:lnTo>
                  <a:pt x="162333" y="258088"/>
                </a:lnTo>
                <a:lnTo>
                  <a:pt x="162830" y="311931"/>
                </a:lnTo>
                <a:lnTo>
                  <a:pt x="160940" y="324149"/>
                </a:lnTo>
                <a:lnTo>
                  <a:pt x="157776" y="339914"/>
                </a:lnTo>
                <a:lnTo>
                  <a:pt x="146761" y="388349"/>
                </a:lnTo>
                <a:lnTo>
                  <a:pt x="143561" y="401764"/>
                </a:lnTo>
                <a:lnTo>
                  <a:pt x="140475" y="413565"/>
                </a:lnTo>
                <a:lnTo>
                  <a:pt x="134506" y="434297"/>
                </a:lnTo>
                <a:lnTo>
                  <a:pt x="131218" y="447956"/>
                </a:lnTo>
                <a:lnTo>
                  <a:pt x="130342" y="452933"/>
                </a:lnTo>
                <a:lnTo>
                  <a:pt x="128804" y="456250"/>
                </a:lnTo>
                <a:lnTo>
                  <a:pt x="126827" y="458461"/>
                </a:lnTo>
                <a:lnTo>
                  <a:pt x="124557" y="459936"/>
                </a:lnTo>
                <a:lnTo>
                  <a:pt x="123043" y="461871"/>
                </a:lnTo>
                <a:lnTo>
                  <a:pt x="122033" y="464113"/>
                </a:lnTo>
                <a:lnTo>
                  <a:pt x="121361" y="466561"/>
                </a:lnTo>
                <a:lnTo>
                  <a:pt x="119960" y="468193"/>
                </a:lnTo>
                <a:lnTo>
                  <a:pt x="118073" y="469281"/>
                </a:lnTo>
                <a:lnTo>
                  <a:pt x="102870" y="4714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6"/>
          <p:cNvSpPr/>
          <p:nvPr/>
        </p:nvSpPr>
        <p:spPr>
          <a:xfrm>
            <a:off x="6329362" y="6095047"/>
            <a:ext cx="342901" cy="205741"/>
          </a:xfrm>
          <a:custGeom>
            <a:avLst/>
            <a:gdLst/>
            <a:ahLst/>
            <a:cxnLst/>
            <a:rect l="0" t="0" r="0" b="0"/>
            <a:pathLst>
              <a:path w="342901" h="205741">
                <a:moveTo>
                  <a:pt x="0" y="205740"/>
                </a:moveTo>
                <a:lnTo>
                  <a:pt x="4551" y="196639"/>
                </a:lnTo>
                <a:lnTo>
                  <a:pt x="7796" y="193005"/>
                </a:lnTo>
                <a:lnTo>
                  <a:pt x="11865" y="189630"/>
                </a:lnTo>
                <a:lnTo>
                  <a:pt x="20513" y="183340"/>
                </a:lnTo>
                <a:lnTo>
                  <a:pt x="27532" y="177369"/>
                </a:lnTo>
                <a:lnTo>
                  <a:pt x="81991" y="129475"/>
                </a:lnTo>
                <a:lnTo>
                  <a:pt x="101846" y="111202"/>
                </a:lnTo>
                <a:lnTo>
                  <a:pt x="112665" y="102710"/>
                </a:lnTo>
                <a:lnTo>
                  <a:pt x="124640" y="94191"/>
                </a:lnTo>
                <a:lnTo>
                  <a:pt x="137386" y="85654"/>
                </a:lnTo>
                <a:lnTo>
                  <a:pt x="148741" y="79010"/>
                </a:lnTo>
                <a:lnTo>
                  <a:pt x="159168" y="73629"/>
                </a:lnTo>
                <a:lnTo>
                  <a:pt x="168977" y="69088"/>
                </a:lnTo>
                <a:lnTo>
                  <a:pt x="178374" y="65109"/>
                </a:lnTo>
                <a:lnTo>
                  <a:pt x="187496" y="61503"/>
                </a:lnTo>
                <a:lnTo>
                  <a:pt x="207156" y="54005"/>
                </a:lnTo>
                <a:lnTo>
                  <a:pt x="231770" y="44322"/>
                </a:lnTo>
                <a:lnTo>
                  <a:pt x="242143" y="40026"/>
                </a:lnTo>
                <a:lnTo>
                  <a:pt x="258749" y="32712"/>
                </a:lnTo>
                <a:lnTo>
                  <a:pt x="266797" y="29428"/>
                </a:lnTo>
                <a:lnTo>
                  <a:pt x="275020" y="26286"/>
                </a:lnTo>
                <a:lnTo>
                  <a:pt x="283359" y="23239"/>
                </a:lnTo>
                <a:lnTo>
                  <a:pt x="290823" y="20256"/>
                </a:lnTo>
                <a:lnTo>
                  <a:pt x="297705" y="17314"/>
                </a:lnTo>
                <a:lnTo>
                  <a:pt x="310431" y="11505"/>
                </a:lnTo>
                <a:lnTo>
                  <a:pt x="316492" y="862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7"/>
          <p:cNvSpPr/>
          <p:nvPr/>
        </p:nvSpPr>
        <p:spPr>
          <a:xfrm>
            <a:off x="6397942" y="6137910"/>
            <a:ext cx="360046" cy="222886"/>
          </a:xfrm>
          <a:custGeom>
            <a:avLst/>
            <a:gdLst/>
            <a:ahLst/>
            <a:cxnLst/>
            <a:rect l="0" t="0" r="0" b="0"/>
            <a:pathLst>
              <a:path w="360046" h="222886">
                <a:moveTo>
                  <a:pt x="0" y="222885"/>
                </a:moveTo>
                <a:lnTo>
                  <a:pt x="4551" y="218334"/>
                </a:lnTo>
                <a:lnTo>
                  <a:pt x="11865" y="213560"/>
                </a:lnTo>
                <a:lnTo>
                  <a:pt x="21466" y="208263"/>
                </a:lnTo>
                <a:lnTo>
                  <a:pt x="32083" y="202734"/>
                </a:lnTo>
                <a:lnTo>
                  <a:pt x="38534" y="197068"/>
                </a:lnTo>
                <a:lnTo>
                  <a:pt x="45692" y="189481"/>
                </a:lnTo>
                <a:lnTo>
                  <a:pt x="53321" y="180614"/>
                </a:lnTo>
                <a:lnTo>
                  <a:pt x="63170" y="171844"/>
                </a:lnTo>
                <a:lnTo>
                  <a:pt x="74498" y="163140"/>
                </a:lnTo>
                <a:lnTo>
                  <a:pt x="86813" y="154480"/>
                </a:lnTo>
                <a:lnTo>
                  <a:pt x="99786" y="145849"/>
                </a:lnTo>
                <a:lnTo>
                  <a:pt x="126899" y="128640"/>
                </a:lnTo>
                <a:lnTo>
                  <a:pt x="227385" y="66756"/>
                </a:lnTo>
                <a:lnTo>
                  <a:pt x="256953" y="49354"/>
                </a:lnTo>
                <a:lnTo>
                  <a:pt x="276444" y="38445"/>
                </a:lnTo>
                <a:lnTo>
                  <a:pt x="284309" y="34202"/>
                </a:lnTo>
                <a:lnTo>
                  <a:pt x="290504" y="30422"/>
                </a:lnTo>
                <a:lnTo>
                  <a:pt x="299928" y="23680"/>
                </a:lnTo>
                <a:lnTo>
                  <a:pt x="309831" y="17509"/>
                </a:lnTo>
                <a:lnTo>
                  <a:pt x="319630" y="12544"/>
                </a:lnTo>
                <a:lnTo>
                  <a:pt x="327160" y="10337"/>
                </a:lnTo>
                <a:lnTo>
                  <a:pt x="332407" y="8796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8"/>
          <p:cNvSpPr/>
          <p:nvPr/>
        </p:nvSpPr>
        <p:spPr>
          <a:xfrm>
            <a:off x="7256881" y="4886325"/>
            <a:ext cx="186907" cy="428626"/>
          </a:xfrm>
          <a:custGeom>
            <a:avLst/>
            <a:gdLst/>
            <a:ahLst/>
            <a:cxnLst/>
            <a:rect l="0" t="0" r="0" b="0"/>
            <a:pathLst>
              <a:path w="186907" h="428626">
                <a:moveTo>
                  <a:pt x="66891" y="0"/>
                </a:moveTo>
                <a:lnTo>
                  <a:pt x="62340" y="4551"/>
                </a:lnTo>
                <a:lnTo>
                  <a:pt x="61000" y="6843"/>
                </a:lnTo>
                <a:lnTo>
                  <a:pt x="56256" y="18432"/>
                </a:lnTo>
                <a:lnTo>
                  <a:pt x="51228" y="27527"/>
                </a:lnTo>
                <a:lnTo>
                  <a:pt x="45020" y="38354"/>
                </a:lnTo>
                <a:lnTo>
                  <a:pt x="40880" y="47477"/>
                </a:lnTo>
                <a:lnTo>
                  <a:pt x="38121" y="55464"/>
                </a:lnTo>
                <a:lnTo>
                  <a:pt x="36281" y="62693"/>
                </a:lnTo>
                <a:lnTo>
                  <a:pt x="34101" y="70370"/>
                </a:lnTo>
                <a:lnTo>
                  <a:pt x="29141" y="86521"/>
                </a:lnTo>
                <a:lnTo>
                  <a:pt x="26484" y="93876"/>
                </a:lnTo>
                <a:lnTo>
                  <a:pt x="20992" y="107127"/>
                </a:lnTo>
                <a:lnTo>
                  <a:pt x="18195" y="116186"/>
                </a:lnTo>
                <a:lnTo>
                  <a:pt x="15377" y="126987"/>
                </a:lnTo>
                <a:lnTo>
                  <a:pt x="12546" y="138950"/>
                </a:lnTo>
                <a:lnTo>
                  <a:pt x="9706" y="148831"/>
                </a:lnTo>
                <a:lnTo>
                  <a:pt x="6860" y="157323"/>
                </a:lnTo>
                <a:lnTo>
                  <a:pt x="4010" y="164889"/>
                </a:lnTo>
                <a:lnTo>
                  <a:pt x="2110" y="172791"/>
                </a:lnTo>
                <a:lnTo>
                  <a:pt x="844" y="180916"/>
                </a:lnTo>
                <a:lnTo>
                  <a:pt x="0" y="189191"/>
                </a:lnTo>
                <a:lnTo>
                  <a:pt x="389" y="201375"/>
                </a:lnTo>
                <a:lnTo>
                  <a:pt x="1602" y="216165"/>
                </a:lnTo>
                <a:lnTo>
                  <a:pt x="3363" y="232692"/>
                </a:lnTo>
                <a:lnTo>
                  <a:pt x="5488" y="247520"/>
                </a:lnTo>
                <a:lnTo>
                  <a:pt x="7859" y="261216"/>
                </a:lnTo>
                <a:lnTo>
                  <a:pt x="10391" y="274156"/>
                </a:lnTo>
                <a:lnTo>
                  <a:pt x="14937" y="285641"/>
                </a:lnTo>
                <a:lnTo>
                  <a:pt x="20825" y="296155"/>
                </a:lnTo>
                <a:lnTo>
                  <a:pt x="46256" y="333561"/>
                </a:lnTo>
                <a:lnTo>
                  <a:pt x="52182" y="341436"/>
                </a:lnTo>
                <a:lnTo>
                  <a:pt x="58038" y="348591"/>
                </a:lnTo>
                <a:lnTo>
                  <a:pt x="63846" y="355267"/>
                </a:lnTo>
                <a:lnTo>
                  <a:pt x="69624" y="360669"/>
                </a:lnTo>
                <a:lnTo>
                  <a:pt x="75380" y="365223"/>
                </a:lnTo>
                <a:lnTo>
                  <a:pt x="81123" y="369212"/>
                </a:lnTo>
                <a:lnTo>
                  <a:pt x="86857" y="372824"/>
                </a:lnTo>
                <a:lnTo>
                  <a:pt x="92584" y="376184"/>
                </a:lnTo>
                <a:lnTo>
                  <a:pt x="98308" y="379377"/>
                </a:lnTo>
                <a:lnTo>
                  <a:pt x="103075" y="382458"/>
                </a:lnTo>
                <a:lnTo>
                  <a:pt x="107206" y="385464"/>
                </a:lnTo>
                <a:lnTo>
                  <a:pt x="110913" y="388421"/>
                </a:lnTo>
                <a:lnTo>
                  <a:pt x="115289" y="390392"/>
                </a:lnTo>
                <a:lnTo>
                  <a:pt x="120112" y="391707"/>
                </a:lnTo>
                <a:lnTo>
                  <a:pt x="125231" y="392582"/>
                </a:lnTo>
                <a:lnTo>
                  <a:pt x="129597" y="394119"/>
                </a:lnTo>
                <a:lnTo>
                  <a:pt x="133460" y="396096"/>
                </a:lnTo>
                <a:lnTo>
                  <a:pt x="136988" y="398367"/>
                </a:lnTo>
                <a:lnTo>
                  <a:pt x="142197" y="400832"/>
                </a:lnTo>
                <a:lnTo>
                  <a:pt x="148528" y="403429"/>
                </a:lnTo>
                <a:lnTo>
                  <a:pt x="155606" y="406112"/>
                </a:lnTo>
                <a:lnTo>
                  <a:pt x="160324" y="408854"/>
                </a:lnTo>
                <a:lnTo>
                  <a:pt x="163469" y="411634"/>
                </a:lnTo>
                <a:lnTo>
                  <a:pt x="165568" y="414440"/>
                </a:lnTo>
                <a:lnTo>
                  <a:pt x="168870" y="417263"/>
                </a:lnTo>
                <a:lnTo>
                  <a:pt x="172977" y="420098"/>
                </a:lnTo>
                <a:lnTo>
                  <a:pt x="186906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9"/>
          <p:cNvSpPr/>
          <p:nvPr/>
        </p:nvSpPr>
        <p:spPr>
          <a:xfrm>
            <a:off x="7135177" y="5049202"/>
            <a:ext cx="265749" cy="128589"/>
          </a:xfrm>
          <a:custGeom>
            <a:avLst/>
            <a:gdLst/>
            <a:ahLst/>
            <a:cxnLst/>
            <a:rect l="0" t="0" r="0" b="0"/>
            <a:pathLst>
              <a:path w="265749" h="128589">
                <a:moveTo>
                  <a:pt x="0" y="128588"/>
                </a:moveTo>
                <a:lnTo>
                  <a:pt x="19312" y="109275"/>
                </a:lnTo>
                <a:lnTo>
                  <a:pt x="24305" y="106187"/>
                </a:lnTo>
                <a:lnTo>
                  <a:pt x="30491" y="103177"/>
                </a:lnTo>
                <a:lnTo>
                  <a:pt x="91822" y="76840"/>
                </a:lnTo>
                <a:lnTo>
                  <a:pt x="110977" y="68124"/>
                </a:lnTo>
                <a:lnTo>
                  <a:pt x="118753" y="63513"/>
                </a:lnTo>
                <a:lnTo>
                  <a:pt x="125841" y="58535"/>
                </a:lnTo>
                <a:lnTo>
                  <a:pt x="132471" y="53311"/>
                </a:lnTo>
                <a:lnTo>
                  <a:pt x="139750" y="48875"/>
                </a:lnTo>
                <a:lnTo>
                  <a:pt x="147459" y="44966"/>
                </a:lnTo>
                <a:lnTo>
                  <a:pt x="162693" y="38082"/>
                </a:lnTo>
                <a:lnTo>
                  <a:pt x="181978" y="28852"/>
                </a:lnTo>
                <a:lnTo>
                  <a:pt x="193909" y="22983"/>
                </a:lnTo>
                <a:lnTo>
                  <a:pt x="199758" y="21037"/>
                </a:lnTo>
                <a:lnTo>
                  <a:pt x="205562" y="19740"/>
                </a:lnTo>
                <a:lnTo>
                  <a:pt x="211336" y="18875"/>
                </a:lnTo>
                <a:lnTo>
                  <a:pt x="218996" y="16393"/>
                </a:lnTo>
                <a:lnTo>
                  <a:pt x="227913" y="12834"/>
                </a:lnTo>
                <a:lnTo>
                  <a:pt x="237666" y="8556"/>
                </a:lnTo>
                <a:lnTo>
                  <a:pt x="245122" y="5704"/>
                </a:lnTo>
                <a:lnTo>
                  <a:pt x="251045" y="3803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0"/>
          <p:cNvSpPr/>
          <p:nvPr/>
        </p:nvSpPr>
        <p:spPr>
          <a:xfrm>
            <a:off x="7135177" y="5109210"/>
            <a:ext cx="308611" cy="137161"/>
          </a:xfrm>
          <a:custGeom>
            <a:avLst/>
            <a:gdLst/>
            <a:ahLst/>
            <a:cxnLst/>
            <a:rect l="0" t="0" r="0" b="0"/>
            <a:pathLst>
              <a:path w="308611" h="137161">
                <a:moveTo>
                  <a:pt x="0" y="137160"/>
                </a:moveTo>
                <a:lnTo>
                  <a:pt x="13653" y="132609"/>
                </a:lnTo>
                <a:lnTo>
                  <a:pt x="18627" y="130316"/>
                </a:lnTo>
                <a:lnTo>
                  <a:pt x="22895" y="127835"/>
                </a:lnTo>
                <a:lnTo>
                  <a:pt x="26694" y="125228"/>
                </a:lnTo>
                <a:lnTo>
                  <a:pt x="33036" y="121585"/>
                </a:lnTo>
                <a:lnTo>
                  <a:pt x="50243" y="112458"/>
                </a:lnTo>
                <a:lnTo>
                  <a:pt x="72249" y="101160"/>
                </a:lnTo>
                <a:lnTo>
                  <a:pt x="79598" y="97920"/>
                </a:lnTo>
                <a:lnTo>
                  <a:pt x="87355" y="94807"/>
                </a:lnTo>
                <a:lnTo>
                  <a:pt x="95385" y="91780"/>
                </a:lnTo>
                <a:lnTo>
                  <a:pt x="106453" y="85951"/>
                </a:lnTo>
                <a:lnTo>
                  <a:pt x="119546" y="78256"/>
                </a:lnTo>
                <a:lnTo>
                  <a:pt x="133990" y="69315"/>
                </a:lnTo>
                <a:lnTo>
                  <a:pt x="145524" y="61450"/>
                </a:lnTo>
                <a:lnTo>
                  <a:pt x="155119" y="54302"/>
                </a:lnTo>
                <a:lnTo>
                  <a:pt x="163420" y="47631"/>
                </a:lnTo>
                <a:lnTo>
                  <a:pt x="171811" y="42232"/>
                </a:lnTo>
                <a:lnTo>
                  <a:pt x="180264" y="37679"/>
                </a:lnTo>
                <a:lnTo>
                  <a:pt x="203271" y="26722"/>
                </a:lnTo>
                <a:lnTo>
                  <a:pt x="209809" y="23529"/>
                </a:lnTo>
                <a:lnTo>
                  <a:pt x="217026" y="21401"/>
                </a:lnTo>
                <a:lnTo>
                  <a:pt x="224694" y="19982"/>
                </a:lnTo>
                <a:lnTo>
                  <a:pt x="232663" y="19036"/>
                </a:lnTo>
                <a:lnTo>
                  <a:pt x="240834" y="16501"/>
                </a:lnTo>
                <a:lnTo>
                  <a:pt x="249138" y="12906"/>
                </a:lnTo>
                <a:lnTo>
                  <a:pt x="257532" y="8603"/>
                </a:lnTo>
                <a:lnTo>
                  <a:pt x="265034" y="5736"/>
                </a:lnTo>
                <a:lnTo>
                  <a:pt x="271939" y="3824"/>
                </a:lnTo>
                <a:lnTo>
                  <a:pt x="278448" y="2549"/>
                </a:lnTo>
                <a:lnTo>
                  <a:pt x="283739" y="1699"/>
                </a:lnTo>
                <a:lnTo>
                  <a:pt x="288220" y="113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1"/>
          <p:cNvSpPr/>
          <p:nvPr/>
        </p:nvSpPr>
        <p:spPr>
          <a:xfrm>
            <a:off x="6697980" y="4899708"/>
            <a:ext cx="2400192" cy="773596"/>
          </a:xfrm>
          <a:custGeom>
            <a:avLst/>
            <a:gdLst/>
            <a:ahLst/>
            <a:cxnLst/>
            <a:rect l="0" t="0" r="0" b="0"/>
            <a:pathLst>
              <a:path w="2400192" h="773596">
                <a:moveTo>
                  <a:pt x="0" y="12334"/>
                </a:moveTo>
                <a:lnTo>
                  <a:pt x="4551" y="21436"/>
                </a:lnTo>
                <a:lnTo>
                  <a:pt x="4938" y="25069"/>
                </a:lnTo>
                <a:lnTo>
                  <a:pt x="4245" y="28444"/>
                </a:lnTo>
                <a:lnTo>
                  <a:pt x="2830" y="31647"/>
                </a:lnTo>
                <a:lnTo>
                  <a:pt x="839" y="45255"/>
                </a:lnTo>
                <a:lnTo>
                  <a:pt x="2912" y="66018"/>
                </a:lnTo>
                <a:lnTo>
                  <a:pt x="4799" y="79556"/>
                </a:lnTo>
                <a:lnTo>
                  <a:pt x="6057" y="92391"/>
                </a:lnTo>
                <a:lnTo>
                  <a:pt x="6895" y="104758"/>
                </a:lnTo>
                <a:lnTo>
                  <a:pt x="8779" y="126754"/>
                </a:lnTo>
                <a:lnTo>
                  <a:pt x="14242" y="149847"/>
                </a:lnTo>
                <a:lnTo>
                  <a:pt x="16285" y="170660"/>
                </a:lnTo>
                <a:lnTo>
                  <a:pt x="16762" y="189699"/>
                </a:lnTo>
                <a:lnTo>
                  <a:pt x="19515" y="210861"/>
                </a:lnTo>
                <a:lnTo>
                  <a:pt x="21582" y="221837"/>
                </a:lnTo>
                <a:lnTo>
                  <a:pt x="26770" y="237728"/>
                </a:lnTo>
                <a:lnTo>
                  <a:pt x="34040" y="256894"/>
                </a:lnTo>
                <a:lnTo>
                  <a:pt x="49418" y="294383"/>
                </a:lnTo>
                <a:lnTo>
                  <a:pt x="59428" y="317394"/>
                </a:lnTo>
                <a:lnTo>
                  <a:pt x="70420" y="336508"/>
                </a:lnTo>
                <a:lnTo>
                  <a:pt x="79240" y="352309"/>
                </a:lnTo>
                <a:lnTo>
                  <a:pt x="89510" y="370126"/>
                </a:lnTo>
                <a:lnTo>
                  <a:pt x="106955" y="392772"/>
                </a:lnTo>
                <a:lnTo>
                  <a:pt x="121830" y="412241"/>
                </a:lnTo>
                <a:lnTo>
                  <a:pt x="137168" y="435519"/>
                </a:lnTo>
                <a:lnTo>
                  <a:pt x="147006" y="445844"/>
                </a:lnTo>
                <a:lnTo>
                  <a:pt x="173395" y="469335"/>
                </a:lnTo>
                <a:lnTo>
                  <a:pt x="188642" y="488631"/>
                </a:lnTo>
                <a:lnTo>
                  <a:pt x="198458" y="498024"/>
                </a:lnTo>
                <a:lnTo>
                  <a:pt x="229384" y="520917"/>
                </a:lnTo>
                <a:lnTo>
                  <a:pt x="252010" y="540109"/>
                </a:lnTo>
                <a:lnTo>
                  <a:pt x="272735" y="558723"/>
                </a:lnTo>
                <a:lnTo>
                  <a:pt x="305474" y="582861"/>
                </a:lnTo>
                <a:lnTo>
                  <a:pt x="342605" y="604289"/>
                </a:lnTo>
                <a:lnTo>
                  <a:pt x="378012" y="624993"/>
                </a:lnTo>
                <a:lnTo>
                  <a:pt x="409607" y="646406"/>
                </a:lnTo>
                <a:lnTo>
                  <a:pt x="463198" y="670461"/>
                </a:lnTo>
                <a:lnTo>
                  <a:pt x="511553" y="688928"/>
                </a:lnTo>
                <a:lnTo>
                  <a:pt x="582264" y="709527"/>
                </a:lnTo>
                <a:lnTo>
                  <a:pt x="651898" y="729536"/>
                </a:lnTo>
                <a:lnTo>
                  <a:pt x="741541" y="746877"/>
                </a:lnTo>
                <a:lnTo>
                  <a:pt x="845105" y="761021"/>
                </a:lnTo>
                <a:lnTo>
                  <a:pt x="911860" y="766724"/>
                </a:lnTo>
                <a:lnTo>
                  <a:pt x="953663" y="769578"/>
                </a:lnTo>
                <a:lnTo>
                  <a:pt x="993916" y="771481"/>
                </a:lnTo>
                <a:lnTo>
                  <a:pt x="1071660" y="773595"/>
                </a:lnTo>
                <a:lnTo>
                  <a:pt x="1137328" y="771995"/>
                </a:lnTo>
                <a:lnTo>
                  <a:pt x="1207254" y="768279"/>
                </a:lnTo>
                <a:lnTo>
                  <a:pt x="1275668" y="764311"/>
                </a:lnTo>
                <a:lnTo>
                  <a:pt x="1325396" y="754890"/>
                </a:lnTo>
                <a:lnTo>
                  <a:pt x="1389659" y="742573"/>
                </a:lnTo>
                <a:lnTo>
                  <a:pt x="1459727" y="725327"/>
                </a:lnTo>
                <a:lnTo>
                  <a:pt x="1529157" y="704604"/>
                </a:lnTo>
                <a:lnTo>
                  <a:pt x="1593116" y="683784"/>
                </a:lnTo>
                <a:lnTo>
                  <a:pt x="1661488" y="661750"/>
                </a:lnTo>
                <a:lnTo>
                  <a:pt x="1691807" y="654651"/>
                </a:lnTo>
                <a:lnTo>
                  <a:pt x="1737322" y="634617"/>
                </a:lnTo>
                <a:lnTo>
                  <a:pt x="1790142" y="613452"/>
                </a:lnTo>
                <a:lnTo>
                  <a:pt x="1822003" y="599066"/>
                </a:lnTo>
                <a:lnTo>
                  <a:pt x="1859065" y="579245"/>
                </a:lnTo>
                <a:lnTo>
                  <a:pt x="1904494" y="556536"/>
                </a:lnTo>
                <a:lnTo>
                  <a:pt x="1955243" y="536589"/>
                </a:lnTo>
                <a:lnTo>
                  <a:pt x="1974214" y="526006"/>
                </a:lnTo>
                <a:lnTo>
                  <a:pt x="2008304" y="504258"/>
                </a:lnTo>
                <a:lnTo>
                  <a:pt x="2037485" y="486237"/>
                </a:lnTo>
                <a:lnTo>
                  <a:pt x="2063670" y="466334"/>
                </a:lnTo>
                <a:lnTo>
                  <a:pt x="2089470" y="442831"/>
                </a:lnTo>
                <a:lnTo>
                  <a:pt x="2113724" y="424748"/>
                </a:lnTo>
                <a:lnTo>
                  <a:pt x="2132281" y="407719"/>
                </a:lnTo>
                <a:lnTo>
                  <a:pt x="2144467" y="394987"/>
                </a:lnTo>
                <a:lnTo>
                  <a:pt x="2173249" y="363059"/>
                </a:lnTo>
                <a:lnTo>
                  <a:pt x="2194931" y="341885"/>
                </a:lnTo>
                <a:lnTo>
                  <a:pt x="2217847" y="322069"/>
                </a:lnTo>
                <a:lnTo>
                  <a:pt x="2229675" y="310014"/>
                </a:lnTo>
                <a:lnTo>
                  <a:pt x="2247568" y="286753"/>
                </a:lnTo>
                <a:lnTo>
                  <a:pt x="2269165" y="263814"/>
                </a:lnTo>
                <a:lnTo>
                  <a:pt x="2295791" y="236886"/>
                </a:lnTo>
                <a:lnTo>
                  <a:pt x="2312079" y="216028"/>
                </a:lnTo>
                <a:lnTo>
                  <a:pt x="2325848" y="194940"/>
                </a:lnTo>
                <a:lnTo>
                  <a:pt x="2339586" y="173502"/>
                </a:lnTo>
                <a:lnTo>
                  <a:pt x="2356168" y="149439"/>
                </a:lnTo>
                <a:lnTo>
                  <a:pt x="2368616" y="126623"/>
                </a:lnTo>
                <a:lnTo>
                  <a:pt x="2380248" y="102819"/>
                </a:lnTo>
                <a:lnTo>
                  <a:pt x="2387902" y="81689"/>
                </a:lnTo>
                <a:lnTo>
                  <a:pt x="2390972" y="65052"/>
                </a:lnTo>
                <a:lnTo>
                  <a:pt x="2394044" y="45416"/>
                </a:lnTo>
                <a:lnTo>
                  <a:pt x="2399063" y="18869"/>
                </a:lnTo>
                <a:lnTo>
                  <a:pt x="2400191" y="976"/>
                </a:lnTo>
                <a:lnTo>
                  <a:pt x="2399275" y="0"/>
                </a:lnTo>
                <a:lnTo>
                  <a:pt x="2397712" y="301"/>
                </a:lnTo>
                <a:lnTo>
                  <a:pt x="2391727" y="3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2"/>
          <p:cNvSpPr/>
          <p:nvPr/>
        </p:nvSpPr>
        <p:spPr>
          <a:xfrm>
            <a:off x="7529512" y="5743575"/>
            <a:ext cx="8573" cy="240030"/>
          </a:xfrm>
          <a:custGeom>
            <a:avLst/>
            <a:gdLst/>
            <a:ahLst/>
            <a:cxnLst/>
            <a:rect l="0" t="0" r="0" b="0"/>
            <a:pathLst>
              <a:path w="8573" h="240030">
                <a:moveTo>
                  <a:pt x="8572" y="0"/>
                </a:moveTo>
                <a:lnTo>
                  <a:pt x="4021" y="0"/>
                </a:lnTo>
                <a:lnTo>
                  <a:pt x="2681" y="953"/>
                </a:lnTo>
                <a:lnTo>
                  <a:pt x="1787" y="2540"/>
                </a:lnTo>
                <a:lnTo>
                  <a:pt x="1192" y="4551"/>
                </a:lnTo>
                <a:lnTo>
                  <a:pt x="1747" y="8749"/>
                </a:lnTo>
                <a:lnTo>
                  <a:pt x="3070" y="14404"/>
                </a:lnTo>
                <a:lnTo>
                  <a:pt x="4904" y="21033"/>
                </a:lnTo>
                <a:lnTo>
                  <a:pt x="6127" y="26404"/>
                </a:lnTo>
                <a:lnTo>
                  <a:pt x="6942" y="30938"/>
                </a:lnTo>
                <a:lnTo>
                  <a:pt x="7486" y="34913"/>
                </a:lnTo>
                <a:lnTo>
                  <a:pt x="7848" y="43277"/>
                </a:lnTo>
                <a:lnTo>
                  <a:pt x="8430" y="87606"/>
                </a:lnTo>
                <a:lnTo>
                  <a:pt x="8477" y="95551"/>
                </a:lnTo>
                <a:lnTo>
                  <a:pt x="7556" y="105611"/>
                </a:lnTo>
                <a:lnTo>
                  <a:pt x="5990" y="117080"/>
                </a:lnTo>
                <a:lnTo>
                  <a:pt x="3994" y="129488"/>
                </a:lnTo>
                <a:lnTo>
                  <a:pt x="2663" y="141570"/>
                </a:lnTo>
                <a:lnTo>
                  <a:pt x="1775" y="153435"/>
                </a:lnTo>
                <a:lnTo>
                  <a:pt x="1183" y="165155"/>
                </a:lnTo>
                <a:lnTo>
                  <a:pt x="526" y="190877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3"/>
          <p:cNvSpPr/>
          <p:nvPr/>
        </p:nvSpPr>
        <p:spPr>
          <a:xfrm>
            <a:off x="7658614" y="5760720"/>
            <a:ext cx="135126" cy="205557"/>
          </a:xfrm>
          <a:custGeom>
            <a:avLst/>
            <a:gdLst/>
            <a:ahLst/>
            <a:cxnLst/>
            <a:rect l="0" t="0" r="0" b="0"/>
            <a:pathLst>
              <a:path w="135126" h="205557">
                <a:moveTo>
                  <a:pt x="128073" y="8572"/>
                </a:moveTo>
                <a:lnTo>
                  <a:pt x="109869" y="4022"/>
                </a:lnTo>
                <a:lnTo>
                  <a:pt x="103555" y="2680"/>
                </a:lnTo>
                <a:lnTo>
                  <a:pt x="98393" y="1787"/>
                </a:lnTo>
                <a:lnTo>
                  <a:pt x="93999" y="1191"/>
                </a:lnTo>
                <a:lnTo>
                  <a:pt x="89165" y="794"/>
                </a:lnTo>
                <a:lnTo>
                  <a:pt x="84036" y="529"/>
                </a:lnTo>
                <a:lnTo>
                  <a:pt x="78713" y="353"/>
                </a:lnTo>
                <a:lnTo>
                  <a:pt x="74211" y="1188"/>
                </a:lnTo>
                <a:lnTo>
                  <a:pt x="70258" y="2697"/>
                </a:lnTo>
                <a:lnTo>
                  <a:pt x="66670" y="4655"/>
                </a:lnTo>
                <a:lnTo>
                  <a:pt x="52518" y="11962"/>
                </a:lnTo>
                <a:lnTo>
                  <a:pt x="47223" y="15595"/>
                </a:lnTo>
                <a:lnTo>
                  <a:pt x="41788" y="19921"/>
                </a:lnTo>
                <a:lnTo>
                  <a:pt x="36260" y="24711"/>
                </a:lnTo>
                <a:lnTo>
                  <a:pt x="27578" y="32572"/>
                </a:lnTo>
                <a:lnTo>
                  <a:pt x="20543" y="39241"/>
                </a:lnTo>
                <a:lnTo>
                  <a:pt x="5339" y="54192"/>
                </a:lnTo>
                <a:lnTo>
                  <a:pt x="3388" y="58035"/>
                </a:lnTo>
                <a:lnTo>
                  <a:pt x="2088" y="62502"/>
                </a:lnTo>
                <a:lnTo>
                  <a:pt x="1220" y="67386"/>
                </a:lnTo>
                <a:lnTo>
                  <a:pt x="642" y="71593"/>
                </a:lnTo>
                <a:lnTo>
                  <a:pt x="257" y="75352"/>
                </a:lnTo>
                <a:lnTo>
                  <a:pt x="0" y="78809"/>
                </a:lnTo>
                <a:lnTo>
                  <a:pt x="781" y="81114"/>
                </a:lnTo>
                <a:lnTo>
                  <a:pt x="2254" y="82651"/>
                </a:lnTo>
                <a:lnTo>
                  <a:pt x="6431" y="85311"/>
                </a:lnTo>
                <a:lnTo>
                  <a:pt x="8879" y="87354"/>
                </a:lnTo>
                <a:lnTo>
                  <a:pt x="11462" y="89669"/>
                </a:lnTo>
                <a:lnTo>
                  <a:pt x="15090" y="91212"/>
                </a:lnTo>
                <a:lnTo>
                  <a:pt x="19414" y="92240"/>
                </a:lnTo>
                <a:lnTo>
                  <a:pt x="24201" y="92926"/>
                </a:lnTo>
                <a:lnTo>
                  <a:pt x="29298" y="93383"/>
                </a:lnTo>
                <a:lnTo>
                  <a:pt x="34600" y="93688"/>
                </a:lnTo>
                <a:lnTo>
                  <a:pt x="45572" y="94027"/>
                </a:lnTo>
                <a:lnTo>
                  <a:pt x="73829" y="94262"/>
                </a:lnTo>
                <a:lnTo>
                  <a:pt x="80481" y="95226"/>
                </a:lnTo>
                <a:lnTo>
                  <a:pt x="87772" y="96821"/>
                </a:lnTo>
                <a:lnTo>
                  <a:pt x="95490" y="98837"/>
                </a:lnTo>
                <a:lnTo>
                  <a:pt x="102542" y="101134"/>
                </a:lnTo>
                <a:lnTo>
                  <a:pt x="109147" y="103618"/>
                </a:lnTo>
                <a:lnTo>
                  <a:pt x="115455" y="106226"/>
                </a:lnTo>
                <a:lnTo>
                  <a:pt x="119661" y="108917"/>
                </a:lnTo>
                <a:lnTo>
                  <a:pt x="122465" y="111664"/>
                </a:lnTo>
                <a:lnTo>
                  <a:pt x="124334" y="114448"/>
                </a:lnTo>
                <a:lnTo>
                  <a:pt x="126534" y="116303"/>
                </a:lnTo>
                <a:lnTo>
                  <a:pt x="128951" y="117540"/>
                </a:lnTo>
                <a:lnTo>
                  <a:pt x="131516" y="118365"/>
                </a:lnTo>
                <a:lnTo>
                  <a:pt x="133225" y="122725"/>
                </a:lnTo>
                <a:lnTo>
                  <a:pt x="134366" y="129442"/>
                </a:lnTo>
                <a:lnTo>
                  <a:pt x="135125" y="137730"/>
                </a:lnTo>
                <a:lnTo>
                  <a:pt x="134680" y="147064"/>
                </a:lnTo>
                <a:lnTo>
                  <a:pt x="133430" y="157098"/>
                </a:lnTo>
                <a:lnTo>
                  <a:pt x="131645" y="167597"/>
                </a:lnTo>
                <a:lnTo>
                  <a:pt x="129502" y="175549"/>
                </a:lnTo>
                <a:lnTo>
                  <a:pt x="127120" y="181802"/>
                </a:lnTo>
                <a:lnTo>
                  <a:pt x="124580" y="186924"/>
                </a:lnTo>
                <a:lnTo>
                  <a:pt x="121935" y="191291"/>
                </a:lnTo>
                <a:lnTo>
                  <a:pt x="119219" y="195155"/>
                </a:lnTo>
                <a:lnTo>
                  <a:pt x="116455" y="198683"/>
                </a:lnTo>
                <a:lnTo>
                  <a:pt x="113660" y="201035"/>
                </a:lnTo>
                <a:lnTo>
                  <a:pt x="110845" y="202603"/>
                </a:lnTo>
                <a:lnTo>
                  <a:pt x="108015" y="203649"/>
                </a:lnTo>
                <a:lnTo>
                  <a:pt x="105176" y="204346"/>
                </a:lnTo>
                <a:lnTo>
                  <a:pt x="102331" y="204810"/>
                </a:lnTo>
                <a:lnTo>
                  <a:pt x="99482" y="205120"/>
                </a:lnTo>
                <a:lnTo>
                  <a:pt x="95677" y="205327"/>
                </a:lnTo>
                <a:lnTo>
                  <a:pt x="86369" y="205556"/>
                </a:lnTo>
                <a:lnTo>
                  <a:pt x="83126" y="204665"/>
                </a:lnTo>
                <a:lnTo>
                  <a:pt x="80963" y="203118"/>
                </a:lnTo>
                <a:lnTo>
                  <a:pt x="77608" y="198859"/>
                </a:lnTo>
                <a:lnTo>
                  <a:pt x="75379" y="196391"/>
                </a:lnTo>
                <a:lnTo>
                  <a:pt x="72941" y="193792"/>
                </a:lnTo>
                <a:lnTo>
                  <a:pt x="70363" y="192060"/>
                </a:lnTo>
                <a:lnTo>
                  <a:pt x="67693" y="190905"/>
                </a:lnTo>
                <a:lnTo>
                  <a:pt x="64960" y="190134"/>
                </a:lnTo>
                <a:lnTo>
                  <a:pt x="63137" y="186764"/>
                </a:lnTo>
                <a:lnTo>
                  <a:pt x="61923" y="181659"/>
                </a:lnTo>
                <a:lnTo>
                  <a:pt x="61113" y="175399"/>
                </a:lnTo>
                <a:lnTo>
                  <a:pt x="60573" y="170273"/>
                </a:lnTo>
                <a:lnTo>
                  <a:pt x="60213" y="165902"/>
                </a:lnTo>
                <a:lnTo>
                  <a:pt x="59973" y="162036"/>
                </a:lnTo>
                <a:lnTo>
                  <a:pt x="59707" y="152661"/>
                </a:lnTo>
                <a:lnTo>
                  <a:pt x="59635" y="147494"/>
                </a:lnTo>
                <a:lnTo>
                  <a:pt x="60541" y="140239"/>
                </a:lnTo>
                <a:lnTo>
                  <a:pt x="62096" y="131592"/>
                </a:lnTo>
                <a:lnTo>
                  <a:pt x="64086" y="122018"/>
                </a:lnTo>
                <a:lnTo>
                  <a:pt x="67318" y="108968"/>
                </a:lnTo>
                <a:lnTo>
                  <a:pt x="75988" y="76688"/>
                </a:lnTo>
                <a:lnTo>
                  <a:pt x="81920" y="61602"/>
                </a:lnTo>
                <a:lnTo>
                  <a:pt x="88732" y="47735"/>
                </a:lnTo>
                <a:lnTo>
                  <a:pt x="96131" y="34682"/>
                </a:lnTo>
                <a:lnTo>
                  <a:pt x="101063" y="25026"/>
                </a:lnTo>
                <a:lnTo>
                  <a:pt x="104352" y="17636"/>
                </a:lnTo>
                <a:lnTo>
                  <a:pt x="11950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4"/>
          <p:cNvSpPr/>
          <p:nvPr/>
        </p:nvSpPr>
        <p:spPr>
          <a:xfrm>
            <a:off x="7882221" y="5730636"/>
            <a:ext cx="126946" cy="192544"/>
          </a:xfrm>
          <a:custGeom>
            <a:avLst/>
            <a:gdLst/>
            <a:ahLst/>
            <a:cxnLst/>
            <a:rect l="0" t="0" r="0" b="0"/>
            <a:pathLst>
              <a:path w="126946" h="192544">
                <a:moveTo>
                  <a:pt x="41626" y="30084"/>
                </a:moveTo>
                <a:lnTo>
                  <a:pt x="50728" y="25533"/>
                </a:lnTo>
                <a:lnTo>
                  <a:pt x="52455" y="25145"/>
                </a:lnTo>
                <a:lnTo>
                  <a:pt x="52657" y="25839"/>
                </a:lnTo>
                <a:lnTo>
                  <a:pt x="51838" y="27254"/>
                </a:lnTo>
                <a:lnTo>
                  <a:pt x="50927" y="31366"/>
                </a:lnTo>
                <a:lnTo>
                  <a:pt x="50684" y="33796"/>
                </a:lnTo>
                <a:lnTo>
                  <a:pt x="48618" y="37321"/>
                </a:lnTo>
                <a:lnTo>
                  <a:pt x="45335" y="41576"/>
                </a:lnTo>
                <a:lnTo>
                  <a:pt x="41241" y="46318"/>
                </a:lnTo>
                <a:lnTo>
                  <a:pt x="37559" y="50431"/>
                </a:lnTo>
                <a:lnTo>
                  <a:pt x="30928" y="57542"/>
                </a:lnTo>
                <a:lnTo>
                  <a:pt x="27827" y="62677"/>
                </a:lnTo>
                <a:lnTo>
                  <a:pt x="24807" y="68958"/>
                </a:lnTo>
                <a:lnTo>
                  <a:pt x="21841" y="76002"/>
                </a:lnTo>
                <a:lnTo>
                  <a:pt x="16005" y="88909"/>
                </a:lnTo>
                <a:lnTo>
                  <a:pt x="13115" y="95018"/>
                </a:lnTo>
                <a:lnTo>
                  <a:pt x="11189" y="100043"/>
                </a:lnTo>
                <a:lnTo>
                  <a:pt x="9905" y="104346"/>
                </a:lnTo>
                <a:lnTo>
                  <a:pt x="9049" y="108167"/>
                </a:lnTo>
                <a:lnTo>
                  <a:pt x="8477" y="111667"/>
                </a:lnTo>
                <a:lnTo>
                  <a:pt x="8098" y="114952"/>
                </a:lnTo>
                <a:lnTo>
                  <a:pt x="7843" y="118095"/>
                </a:lnTo>
                <a:lnTo>
                  <a:pt x="6722" y="121143"/>
                </a:lnTo>
                <a:lnTo>
                  <a:pt x="2936" y="127070"/>
                </a:lnTo>
                <a:lnTo>
                  <a:pt x="1545" y="130936"/>
                </a:lnTo>
                <a:lnTo>
                  <a:pt x="617" y="135419"/>
                </a:lnTo>
                <a:lnTo>
                  <a:pt x="0" y="140312"/>
                </a:lnTo>
                <a:lnTo>
                  <a:pt x="541" y="146432"/>
                </a:lnTo>
                <a:lnTo>
                  <a:pt x="1854" y="153369"/>
                </a:lnTo>
                <a:lnTo>
                  <a:pt x="3681" y="160852"/>
                </a:lnTo>
                <a:lnTo>
                  <a:pt x="5852" y="166792"/>
                </a:lnTo>
                <a:lnTo>
                  <a:pt x="8252" y="171705"/>
                </a:lnTo>
                <a:lnTo>
                  <a:pt x="14396" y="181883"/>
                </a:lnTo>
                <a:lnTo>
                  <a:pt x="17776" y="185816"/>
                </a:lnTo>
                <a:lnTo>
                  <a:pt x="20012" y="188197"/>
                </a:lnTo>
                <a:lnTo>
                  <a:pt x="22454" y="189785"/>
                </a:lnTo>
                <a:lnTo>
                  <a:pt x="25035" y="190844"/>
                </a:lnTo>
                <a:lnTo>
                  <a:pt x="27707" y="191550"/>
                </a:lnTo>
                <a:lnTo>
                  <a:pt x="30441" y="192020"/>
                </a:lnTo>
                <a:lnTo>
                  <a:pt x="33218" y="192334"/>
                </a:lnTo>
                <a:lnTo>
                  <a:pt x="36020" y="192543"/>
                </a:lnTo>
                <a:lnTo>
                  <a:pt x="39793" y="191730"/>
                </a:lnTo>
                <a:lnTo>
                  <a:pt x="44215" y="190235"/>
                </a:lnTo>
                <a:lnTo>
                  <a:pt x="49067" y="188287"/>
                </a:lnTo>
                <a:lnTo>
                  <a:pt x="53254" y="186035"/>
                </a:lnTo>
                <a:lnTo>
                  <a:pt x="56999" y="183581"/>
                </a:lnTo>
                <a:lnTo>
                  <a:pt x="60446" y="180993"/>
                </a:lnTo>
                <a:lnTo>
                  <a:pt x="63697" y="178315"/>
                </a:lnTo>
                <a:lnTo>
                  <a:pt x="66818" y="175577"/>
                </a:lnTo>
                <a:lnTo>
                  <a:pt x="69850" y="172799"/>
                </a:lnTo>
                <a:lnTo>
                  <a:pt x="75760" y="167173"/>
                </a:lnTo>
                <a:lnTo>
                  <a:pt x="78670" y="164339"/>
                </a:lnTo>
                <a:lnTo>
                  <a:pt x="81561" y="160545"/>
                </a:lnTo>
                <a:lnTo>
                  <a:pt x="84443" y="156110"/>
                </a:lnTo>
                <a:lnTo>
                  <a:pt x="87316" y="151249"/>
                </a:lnTo>
                <a:lnTo>
                  <a:pt x="95587" y="138228"/>
                </a:lnTo>
                <a:lnTo>
                  <a:pt x="100460" y="130755"/>
                </a:lnTo>
                <a:lnTo>
                  <a:pt x="104661" y="123867"/>
                </a:lnTo>
                <a:lnTo>
                  <a:pt x="108415" y="117372"/>
                </a:lnTo>
                <a:lnTo>
                  <a:pt x="111869" y="111136"/>
                </a:lnTo>
                <a:lnTo>
                  <a:pt x="114172" y="105073"/>
                </a:lnTo>
                <a:lnTo>
                  <a:pt x="115708" y="99127"/>
                </a:lnTo>
                <a:lnTo>
                  <a:pt x="116731" y="93258"/>
                </a:lnTo>
                <a:lnTo>
                  <a:pt x="118366" y="87439"/>
                </a:lnTo>
                <a:lnTo>
                  <a:pt x="120409" y="81656"/>
                </a:lnTo>
                <a:lnTo>
                  <a:pt x="122724" y="75895"/>
                </a:lnTo>
                <a:lnTo>
                  <a:pt x="124266" y="70149"/>
                </a:lnTo>
                <a:lnTo>
                  <a:pt x="125294" y="64414"/>
                </a:lnTo>
                <a:lnTo>
                  <a:pt x="125980" y="58686"/>
                </a:lnTo>
                <a:lnTo>
                  <a:pt x="126438" y="51057"/>
                </a:lnTo>
                <a:lnTo>
                  <a:pt x="126945" y="32420"/>
                </a:lnTo>
                <a:lnTo>
                  <a:pt x="126128" y="24974"/>
                </a:lnTo>
                <a:lnTo>
                  <a:pt x="124630" y="19057"/>
                </a:lnTo>
                <a:lnTo>
                  <a:pt x="122680" y="14160"/>
                </a:lnTo>
                <a:lnTo>
                  <a:pt x="120426" y="10896"/>
                </a:lnTo>
                <a:lnTo>
                  <a:pt x="117973" y="8719"/>
                </a:lnTo>
                <a:lnTo>
                  <a:pt x="115384" y="7268"/>
                </a:lnTo>
                <a:lnTo>
                  <a:pt x="107428" y="3116"/>
                </a:lnTo>
                <a:lnTo>
                  <a:pt x="102639" y="675"/>
                </a:lnTo>
                <a:lnTo>
                  <a:pt x="98494" y="0"/>
                </a:lnTo>
                <a:lnTo>
                  <a:pt x="94778" y="503"/>
                </a:lnTo>
                <a:lnTo>
                  <a:pt x="91348" y="1791"/>
                </a:lnTo>
                <a:lnTo>
                  <a:pt x="87157" y="2650"/>
                </a:lnTo>
                <a:lnTo>
                  <a:pt x="82457" y="3222"/>
                </a:lnTo>
                <a:lnTo>
                  <a:pt x="77420" y="3603"/>
                </a:lnTo>
                <a:lnTo>
                  <a:pt x="72156" y="4810"/>
                </a:lnTo>
                <a:lnTo>
                  <a:pt x="66742" y="6567"/>
                </a:lnTo>
                <a:lnTo>
                  <a:pt x="61227" y="8691"/>
                </a:lnTo>
                <a:lnTo>
                  <a:pt x="56599" y="11059"/>
                </a:lnTo>
                <a:lnTo>
                  <a:pt x="52560" y="13590"/>
                </a:lnTo>
                <a:lnTo>
                  <a:pt x="48915" y="16231"/>
                </a:lnTo>
                <a:lnTo>
                  <a:pt x="45533" y="18944"/>
                </a:lnTo>
                <a:lnTo>
                  <a:pt x="42326" y="21704"/>
                </a:lnTo>
                <a:lnTo>
                  <a:pt x="39235" y="24497"/>
                </a:lnTo>
                <a:lnTo>
                  <a:pt x="37174" y="27312"/>
                </a:lnTo>
                <a:lnTo>
                  <a:pt x="35801" y="30141"/>
                </a:lnTo>
                <a:lnTo>
                  <a:pt x="33054" y="386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corollary of a theorem is a statement that can be proved easily by applying a theorem.</a:t>
            </a:r>
          </a:p>
          <a:p>
            <a:r>
              <a:rPr lang="en-US" dirty="0"/>
              <a:t>It can be easily proved from the theorem itself by </a:t>
            </a:r>
            <a:r>
              <a:rPr lang="en-US" dirty="0" smtClean="0"/>
              <a:t>simply adding </a:t>
            </a:r>
            <a:r>
              <a:rPr lang="en-US" dirty="0"/>
              <a:t>a few more steps.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of one triangle are congruent to two angles of another triangle,</a:t>
            </a:r>
            <a:br>
              <a:rPr lang="en-US" dirty="0" smtClean="0"/>
            </a:br>
            <a:r>
              <a:rPr lang="en-US" dirty="0" smtClean="0"/>
              <a:t>then the third angles are congruent.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4495800"/>
            <a:ext cx="2362200" cy="2133600"/>
          </a:xfrm>
          <a:prstGeom prst="triangl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31"/>
          <p:cNvSpPr/>
          <p:nvPr/>
        </p:nvSpPr>
        <p:spPr>
          <a:xfrm>
            <a:off x="4648200" y="4419600"/>
            <a:ext cx="2362200" cy="2133600"/>
          </a:xfrm>
          <a:prstGeom prst="triangle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2"/>
          <p:cNvSpPr/>
          <p:nvPr/>
        </p:nvSpPr>
        <p:spPr>
          <a:xfrm>
            <a:off x="2634635" y="5006340"/>
            <a:ext cx="180003" cy="272908"/>
          </a:xfrm>
          <a:custGeom>
            <a:avLst/>
            <a:gdLst/>
            <a:ahLst/>
            <a:cxnLst/>
            <a:rect l="0" t="0" r="0" b="0"/>
            <a:pathLst>
              <a:path w="180003" h="272908">
                <a:moveTo>
                  <a:pt x="180002" y="0"/>
                </a:moveTo>
                <a:lnTo>
                  <a:pt x="129489" y="0"/>
                </a:lnTo>
                <a:lnTo>
                  <a:pt x="122514" y="1905"/>
                </a:lnTo>
                <a:lnTo>
                  <a:pt x="114054" y="5080"/>
                </a:lnTo>
                <a:lnTo>
                  <a:pt x="104604" y="9101"/>
                </a:lnTo>
                <a:lnTo>
                  <a:pt x="96399" y="11783"/>
                </a:lnTo>
                <a:lnTo>
                  <a:pt x="89024" y="13570"/>
                </a:lnTo>
                <a:lnTo>
                  <a:pt x="82203" y="14761"/>
                </a:lnTo>
                <a:lnTo>
                  <a:pt x="75750" y="16508"/>
                </a:lnTo>
                <a:lnTo>
                  <a:pt x="69543" y="18625"/>
                </a:lnTo>
                <a:lnTo>
                  <a:pt x="63500" y="20989"/>
                </a:lnTo>
                <a:lnTo>
                  <a:pt x="58519" y="23518"/>
                </a:lnTo>
                <a:lnTo>
                  <a:pt x="54246" y="26156"/>
                </a:lnTo>
                <a:lnTo>
                  <a:pt x="50445" y="28867"/>
                </a:lnTo>
                <a:lnTo>
                  <a:pt x="46958" y="30675"/>
                </a:lnTo>
                <a:lnTo>
                  <a:pt x="43681" y="31879"/>
                </a:lnTo>
                <a:lnTo>
                  <a:pt x="40544" y="32683"/>
                </a:lnTo>
                <a:lnTo>
                  <a:pt x="36547" y="33219"/>
                </a:lnTo>
                <a:lnTo>
                  <a:pt x="31978" y="33576"/>
                </a:lnTo>
                <a:lnTo>
                  <a:pt x="20059" y="34148"/>
                </a:lnTo>
                <a:lnTo>
                  <a:pt x="17176" y="35148"/>
                </a:lnTo>
                <a:lnTo>
                  <a:pt x="13349" y="36767"/>
                </a:lnTo>
                <a:lnTo>
                  <a:pt x="2620" y="41658"/>
                </a:lnTo>
                <a:lnTo>
                  <a:pt x="1740" y="43012"/>
                </a:lnTo>
                <a:lnTo>
                  <a:pt x="762" y="47056"/>
                </a:lnTo>
                <a:lnTo>
                  <a:pt x="211" y="54688"/>
                </a:lnTo>
                <a:lnTo>
                  <a:pt x="48" y="62981"/>
                </a:lnTo>
                <a:lnTo>
                  <a:pt x="0" y="80573"/>
                </a:lnTo>
                <a:lnTo>
                  <a:pt x="945" y="87053"/>
                </a:lnTo>
                <a:lnTo>
                  <a:pt x="2529" y="93278"/>
                </a:lnTo>
                <a:lnTo>
                  <a:pt x="4537" y="99333"/>
                </a:lnTo>
                <a:lnTo>
                  <a:pt x="5875" y="104322"/>
                </a:lnTo>
                <a:lnTo>
                  <a:pt x="7362" y="112405"/>
                </a:lnTo>
                <a:lnTo>
                  <a:pt x="6806" y="116846"/>
                </a:lnTo>
                <a:lnTo>
                  <a:pt x="5483" y="121712"/>
                </a:lnTo>
                <a:lnTo>
                  <a:pt x="3649" y="126862"/>
                </a:lnTo>
                <a:lnTo>
                  <a:pt x="3378" y="131247"/>
                </a:lnTo>
                <a:lnTo>
                  <a:pt x="4150" y="135123"/>
                </a:lnTo>
                <a:lnTo>
                  <a:pt x="5617" y="138659"/>
                </a:lnTo>
                <a:lnTo>
                  <a:pt x="6596" y="142922"/>
                </a:lnTo>
                <a:lnTo>
                  <a:pt x="7248" y="147669"/>
                </a:lnTo>
                <a:lnTo>
                  <a:pt x="7683" y="152738"/>
                </a:lnTo>
                <a:lnTo>
                  <a:pt x="7972" y="158023"/>
                </a:lnTo>
                <a:lnTo>
                  <a:pt x="8380" y="171705"/>
                </a:lnTo>
                <a:lnTo>
                  <a:pt x="8437" y="172572"/>
                </a:lnTo>
                <a:lnTo>
                  <a:pt x="8476" y="172198"/>
                </a:lnTo>
                <a:lnTo>
                  <a:pt x="13080" y="167120"/>
                </a:lnTo>
                <a:lnTo>
                  <a:pt x="17867" y="159683"/>
                </a:lnTo>
                <a:lnTo>
                  <a:pt x="20477" y="155033"/>
                </a:lnTo>
                <a:lnTo>
                  <a:pt x="25075" y="149075"/>
                </a:lnTo>
                <a:lnTo>
                  <a:pt x="30997" y="142246"/>
                </a:lnTo>
                <a:lnTo>
                  <a:pt x="43293" y="128943"/>
                </a:lnTo>
                <a:lnTo>
                  <a:pt x="51932" y="119855"/>
                </a:lnTo>
                <a:lnTo>
                  <a:pt x="55570" y="117051"/>
                </a:lnTo>
                <a:lnTo>
                  <a:pt x="58947" y="115181"/>
                </a:lnTo>
                <a:lnTo>
                  <a:pt x="62151" y="113935"/>
                </a:lnTo>
                <a:lnTo>
                  <a:pt x="66192" y="112152"/>
                </a:lnTo>
                <a:lnTo>
                  <a:pt x="75762" y="107630"/>
                </a:lnTo>
                <a:lnTo>
                  <a:pt x="80029" y="106043"/>
                </a:lnTo>
                <a:lnTo>
                  <a:pt x="83826" y="104985"/>
                </a:lnTo>
                <a:lnTo>
                  <a:pt x="87309" y="104280"/>
                </a:lnTo>
                <a:lnTo>
                  <a:pt x="91537" y="103810"/>
                </a:lnTo>
                <a:lnTo>
                  <a:pt x="96260" y="103496"/>
                </a:lnTo>
                <a:lnTo>
                  <a:pt x="101314" y="103288"/>
                </a:lnTo>
                <a:lnTo>
                  <a:pt x="114550" y="103055"/>
                </a:lnTo>
                <a:lnTo>
                  <a:pt x="122080" y="102994"/>
                </a:lnTo>
                <a:lnTo>
                  <a:pt x="128052" y="103905"/>
                </a:lnTo>
                <a:lnTo>
                  <a:pt x="132986" y="105465"/>
                </a:lnTo>
                <a:lnTo>
                  <a:pt x="137228" y="107457"/>
                </a:lnTo>
                <a:lnTo>
                  <a:pt x="141009" y="108786"/>
                </a:lnTo>
                <a:lnTo>
                  <a:pt x="144481" y="109671"/>
                </a:lnTo>
                <a:lnTo>
                  <a:pt x="147749" y="110261"/>
                </a:lnTo>
                <a:lnTo>
                  <a:pt x="151833" y="113512"/>
                </a:lnTo>
                <a:lnTo>
                  <a:pt x="156460" y="118537"/>
                </a:lnTo>
                <a:lnTo>
                  <a:pt x="161450" y="124745"/>
                </a:lnTo>
                <a:lnTo>
                  <a:pt x="164776" y="129836"/>
                </a:lnTo>
                <a:lnTo>
                  <a:pt x="168473" y="138032"/>
                </a:lnTo>
                <a:lnTo>
                  <a:pt x="169458" y="142504"/>
                </a:lnTo>
                <a:lnTo>
                  <a:pt x="170115" y="147390"/>
                </a:lnTo>
                <a:lnTo>
                  <a:pt x="170553" y="152552"/>
                </a:lnTo>
                <a:lnTo>
                  <a:pt x="170846" y="158852"/>
                </a:lnTo>
                <a:lnTo>
                  <a:pt x="171170" y="173471"/>
                </a:lnTo>
                <a:lnTo>
                  <a:pt x="169351" y="182322"/>
                </a:lnTo>
                <a:lnTo>
                  <a:pt x="166234" y="192033"/>
                </a:lnTo>
                <a:lnTo>
                  <a:pt x="162251" y="202317"/>
                </a:lnTo>
                <a:lnTo>
                  <a:pt x="158643" y="210125"/>
                </a:lnTo>
                <a:lnTo>
                  <a:pt x="155285" y="216284"/>
                </a:lnTo>
                <a:lnTo>
                  <a:pt x="148062" y="227571"/>
                </a:lnTo>
                <a:lnTo>
                  <a:pt x="138501" y="242112"/>
                </a:lnTo>
                <a:lnTo>
                  <a:pt x="134237" y="248086"/>
                </a:lnTo>
                <a:lnTo>
                  <a:pt x="130442" y="253020"/>
                </a:lnTo>
                <a:lnTo>
                  <a:pt x="126960" y="257263"/>
                </a:lnTo>
                <a:lnTo>
                  <a:pt x="123685" y="260091"/>
                </a:lnTo>
                <a:lnTo>
                  <a:pt x="120550" y="261976"/>
                </a:lnTo>
                <a:lnTo>
                  <a:pt x="117507" y="263233"/>
                </a:lnTo>
                <a:lnTo>
                  <a:pt x="113574" y="265023"/>
                </a:lnTo>
                <a:lnTo>
                  <a:pt x="104123" y="269553"/>
                </a:lnTo>
                <a:lnTo>
                  <a:pt x="97984" y="271142"/>
                </a:lnTo>
                <a:lnTo>
                  <a:pt x="91033" y="272201"/>
                </a:lnTo>
                <a:lnTo>
                  <a:pt x="83542" y="272907"/>
                </a:lnTo>
                <a:lnTo>
                  <a:pt x="73785" y="272426"/>
                </a:lnTo>
                <a:lnTo>
                  <a:pt x="62518" y="271152"/>
                </a:lnTo>
                <a:lnTo>
                  <a:pt x="50244" y="269351"/>
                </a:lnTo>
                <a:lnTo>
                  <a:pt x="40157" y="267197"/>
                </a:lnTo>
                <a:lnTo>
                  <a:pt x="31527" y="264808"/>
                </a:lnTo>
                <a:lnTo>
                  <a:pt x="855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"/>
          <p:cNvSpPr/>
          <p:nvPr/>
        </p:nvSpPr>
        <p:spPr>
          <a:xfrm>
            <a:off x="2849085" y="5006863"/>
            <a:ext cx="193821" cy="188016"/>
          </a:xfrm>
          <a:custGeom>
            <a:avLst/>
            <a:gdLst/>
            <a:ahLst/>
            <a:cxnLst/>
            <a:rect l="0" t="0" r="0" b="0"/>
            <a:pathLst>
              <a:path w="193821" h="188016">
                <a:moveTo>
                  <a:pt x="94140" y="33766"/>
                </a:moveTo>
                <a:lnTo>
                  <a:pt x="80487" y="38318"/>
                </a:lnTo>
                <a:lnTo>
                  <a:pt x="75513" y="39658"/>
                </a:lnTo>
                <a:lnTo>
                  <a:pt x="71244" y="40552"/>
                </a:lnTo>
                <a:lnTo>
                  <a:pt x="67446" y="41148"/>
                </a:lnTo>
                <a:lnTo>
                  <a:pt x="63961" y="42497"/>
                </a:lnTo>
                <a:lnTo>
                  <a:pt x="60686" y="44350"/>
                </a:lnTo>
                <a:lnTo>
                  <a:pt x="57549" y="46537"/>
                </a:lnTo>
                <a:lnTo>
                  <a:pt x="51525" y="51508"/>
                </a:lnTo>
                <a:lnTo>
                  <a:pt x="48585" y="54167"/>
                </a:lnTo>
                <a:lnTo>
                  <a:pt x="45672" y="57844"/>
                </a:lnTo>
                <a:lnTo>
                  <a:pt x="42778" y="62201"/>
                </a:lnTo>
                <a:lnTo>
                  <a:pt x="39896" y="67010"/>
                </a:lnTo>
                <a:lnTo>
                  <a:pt x="36070" y="72121"/>
                </a:lnTo>
                <a:lnTo>
                  <a:pt x="31614" y="77434"/>
                </a:lnTo>
                <a:lnTo>
                  <a:pt x="22535" y="87465"/>
                </a:lnTo>
                <a:lnTo>
                  <a:pt x="15326" y="95097"/>
                </a:lnTo>
                <a:lnTo>
                  <a:pt x="12069" y="99419"/>
                </a:lnTo>
                <a:lnTo>
                  <a:pt x="8946" y="104204"/>
                </a:lnTo>
                <a:lnTo>
                  <a:pt x="5911" y="109300"/>
                </a:lnTo>
                <a:lnTo>
                  <a:pt x="3888" y="113650"/>
                </a:lnTo>
                <a:lnTo>
                  <a:pt x="2539" y="117502"/>
                </a:lnTo>
                <a:lnTo>
                  <a:pt x="1640" y="121023"/>
                </a:lnTo>
                <a:lnTo>
                  <a:pt x="1041" y="125275"/>
                </a:lnTo>
                <a:lnTo>
                  <a:pt x="641" y="130015"/>
                </a:lnTo>
                <a:lnTo>
                  <a:pt x="375" y="135080"/>
                </a:lnTo>
                <a:lnTo>
                  <a:pt x="79" y="145787"/>
                </a:lnTo>
                <a:lnTo>
                  <a:pt x="0" y="151309"/>
                </a:lnTo>
                <a:lnTo>
                  <a:pt x="900" y="156896"/>
                </a:lnTo>
                <a:lnTo>
                  <a:pt x="2452" y="162526"/>
                </a:lnTo>
                <a:lnTo>
                  <a:pt x="4440" y="168183"/>
                </a:lnTo>
                <a:lnTo>
                  <a:pt x="6717" y="172908"/>
                </a:lnTo>
                <a:lnTo>
                  <a:pt x="9188" y="177010"/>
                </a:lnTo>
                <a:lnTo>
                  <a:pt x="11788" y="180697"/>
                </a:lnTo>
                <a:lnTo>
                  <a:pt x="14473" y="183155"/>
                </a:lnTo>
                <a:lnTo>
                  <a:pt x="17216" y="184794"/>
                </a:lnTo>
                <a:lnTo>
                  <a:pt x="22804" y="186615"/>
                </a:lnTo>
                <a:lnTo>
                  <a:pt x="28462" y="187424"/>
                </a:lnTo>
                <a:lnTo>
                  <a:pt x="32257" y="187640"/>
                </a:lnTo>
                <a:lnTo>
                  <a:pt x="41554" y="187879"/>
                </a:lnTo>
                <a:lnTo>
                  <a:pt x="62049" y="188015"/>
                </a:lnTo>
                <a:lnTo>
                  <a:pt x="67983" y="187081"/>
                </a:lnTo>
                <a:lnTo>
                  <a:pt x="72892" y="185506"/>
                </a:lnTo>
                <a:lnTo>
                  <a:pt x="86891" y="178739"/>
                </a:lnTo>
                <a:lnTo>
                  <a:pt x="108689" y="167919"/>
                </a:lnTo>
                <a:lnTo>
                  <a:pt x="114317" y="164159"/>
                </a:lnTo>
                <a:lnTo>
                  <a:pt x="119973" y="159747"/>
                </a:lnTo>
                <a:lnTo>
                  <a:pt x="125650" y="154901"/>
                </a:lnTo>
                <a:lnTo>
                  <a:pt x="130386" y="149765"/>
                </a:lnTo>
                <a:lnTo>
                  <a:pt x="134497" y="144437"/>
                </a:lnTo>
                <a:lnTo>
                  <a:pt x="138189" y="138979"/>
                </a:lnTo>
                <a:lnTo>
                  <a:pt x="142556" y="133436"/>
                </a:lnTo>
                <a:lnTo>
                  <a:pt x="147372" y="127835"/>
                </a:lnTo>
                <a:lnTo>
                  <a:pt x="152488" y="122197"/>
                </a:lnTo>
                <a:lnTo>
                  <a:pt x="157803" y="115580"/>
                </a:lnTo>
                <a:lnTo>
                  <a:pt x="163252" y="108311"/>
                </a:lnTo>
                <a:lnTo>
                  <a:pt x="168789" y="100608"/>
                </a:lnTo>
                <a:lnTo>
                  <a:pt x="174386" y="90710"/>
                </a:lnTo>
                <a:lnTo>
                  <a:pt x="180022" y="79349"/>
                </a:lnTo>
                <a:lnTo>
                  <a:pt x="185684" y="67012"/>
                </a:lnTo>
                <a:lnTo>
                  <a:pt x="189460" y="56883"/>
                </a:lnTo>
                <a:lnTo>
                  <a:pt x="191976" y="48225"/>
                </a:lnTo>
                <a:lnTo>
                  <a:pt x="193654" y="40548"/>
                </a:lnTo>
                <a:lnTo>
                  <a:pt x="193820" y="34478"/>
                </a:lnTo>
                <a:lnTo>
                  <a:pt x="192978" y="29478"/>
                </a:lnTo>
                <a:lnTo>
                  <a:pt x="191464" y="25193"/>
                </a:lnTo>
                <a:lnTo>
                  <a:pt x="189503" y="21383"/>
                </a:lnTo>
                <a:lnTo>
                  <a:pt x="187242" y="17891"/>
                </a:lnTo>
                <a:lnTo>
                  <a:pt x="184783" y="14610"/>
                </a:lnTo>
                <a:lnTo>
                  <a:pt x="179334" y="11471"/>
                </a:lnTo>
                <a:lnTo>
                  <a:pt x="171891" y="8425"/>
                </a:lnTo>
                <a:lnTo>
                  <a:pt x="163118" y="5443"/>
                </a:lnTo>
                <a:lnTo>
                  <a:pt x="156318" y="3454"/>
                </a:lnTo>
                <a:lnTo>
                  <a:pt x="150832" y="2128"/>
                </a:lnTo>
                <a:lnTo>
                  <a:pt x="146222" y="1244"/>
                </a:lnTo>
                <a:lnTo>
                  <a:pt x="142196" y="655"/>
                </a:lnTo>
                <a:lnTo>
                  <a:pt x="138560" y="263"/>
                </a:lnTo>
                <a:lnTo>
                  <a:pt x="135183" y="0"/>
                </a:lnTo>
                <a:lnTo>
                  <a:pt x="128169" y="779"/>
                </a:lnTo>
                <a:lnTo>
                  <a:pt x="118731" y="2250"/>
                </a:lnTo>
                <a:lnTo>
                  <a:pt x="68422" y="166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"/>
          <p:cNvSpPr/>
          <p:nvPr/>
        </p:nvSpPr>
        <p:spPr>
          <a:xfrm>
            <a:off x="5677852" y="4834890"/>
            <a:ext cx="162878" cy="214152"/>
          </a:xfrm>
          <a:custGeom>
            <a:avLst/>
            <a:gdLst/>
            <a:ahLst/>
            <a:cxnLst/>
            <a:rect l="0" t="0" r="0" b="0"/>
            <a:pathLst>
              <a:path w="162878" h="214152">
                <a:moveTo>
                  <a:pt x="162877" y="0"/>
                </a:moveTo>
                <a:lnTo>
                  <a:pt x="148116" y="0"/>
                </a:lnTo>
                <a:lnTo>
                  <a:pt x="144252" y="2540"/>
                </a:lnTo>
                <a:lnTo>
                  <a:pt x="139359" y="6843"/>
                </a:lnTo>
                <a:lnTo>
                  <a:pt x="134010" y="11931"/>
                </a:lnTo>
                <a:lnTo>
                  <a:pt x="129345" y="14622"/>
                </a:lnTo>
                <a:lnTo>
                  <a:pt x="123378" y="17368"/>
                </a:lnTo>
                <a:lnTo>
                  <a:pt x="116542" y="20150"/>
                </a:lnTo>
                <a:lnTo>
                  <a:pt x="111032" y="22959"/>
                </a:lnTo>
                <a:lnTo>
                  <a:pt x="106406" y="25783"/>
                </a:lnTo>
                <a:lnTo>
                  <a:pt x="102370" y="28619"/>
                </a:lnTo>
                <a:lnTo>
                  <a:pt x="93012" y="31462"/>
                </a:lnTo>
                <a:lnTo>
                  <a:pt x="80106" y="34310"/>
                </a:lnTo>
                <a:lnTo>
                  <a:pt x="64834" y="37160"/>
                </a:lnTo>
                <a:lnTo>
                  <a:pt x="52747" y="39061"/>
                </a:lnTo>
                <a:lnTo>
                  <a:pt x="42785" y="40328"/>
                </a:lnTo>
                <a:lnTo>
                  <a:pt x="22210" y="42362"/>
                </a:lnTo>
                <a:lnTo>
                  <a:pt x="20521" y="48244"/>
                </a:lnTo>
                <a:lnTo>
                  <a:pt x="19396" y="57880"/>
                </a:lnTo>
                <a:lnTo>
                  <a:pt x="18646" y="70019"/>
                </a:lnTo>
                <a:lnTo>
                  <a:pt x="17812" y="93666"/>
                </a:lnTo>
                <a:lnTo>
                  <a:pt x="17277" y="121690"/>
                </a:lnTo>
                <a:lnTo>
                  <a:pt x="18185" y="123036"/>
                </a:lnTo>
                <a:lnTo>
                  <a:pt x="19744" y="122981"/>
                </a:lnTo>
                <a:lnTo>
                  <a:pt x="21735" y="121992"/>
                </a:lnTo>
                <a:lnTo>
                  <a:pt x="26488" y="118354"/>
                </a:lnTo>
                <a:lnTo>
                  <a:pt x="32749" y="112807"/>
                </a:lnTo>
                <a:lnTo>
                  <a:pt x="35167" y="111400"/>
                </a:lnTo>
                <a:lnTo>
                  <a:pt x="42935" y="107295"/>
                </a:lnTo>
                <a:lnTo>
                  <a:pt x="58018" y="99630"/>
                </a:lnTo>
                <a:lnTo>
                  <a:pt x="62491" y="97852"/>
                </a:lnTo>
                <a:lnTo>
                  <a:pt x="66426" y="96667"/>
                </a:lnTo>
                <a:lnTo>
                  <a:pt x="70002" y="95877"/>
                </a:lnTo>
                <a:lnTo>
                  <a:pt x="74290" y="94398"/>
                </a:lnTo>
                <a:lnTo>
                  <a:pt x="79054" y="92460"/>
                </a:lnTo>
                <a:lnTo>
                  <a:pt x="84135" y="90214"/>
                </a:lnTo>
                <a:lnTo>
                  <a:pt x="88475" y="88718"/>
                </a:lnTo>
                <a:lnTo>
                  <a:pt x="92321" y="87720"/>
                </a:lnTo>
                <a:lnTo>
                  <a:pt x="95837" y="87055"/>
                </a:lnTo>
                <a:lnTo>
                  <a:pt x="100086" y="85659"/>
                </a:lnTo>
                <a:lnTo>
                  <a:pt x="104824" y="83776"/>
                </a:lnTo>
                <a:lnTo>
                  <a:pt x="109888" y="81568"/>
                </a:lnTo>
                <a:lnTo>
                  <a:pt x="115168" y="81049"/>
                </a:lnTo>
                <a:lnTo>
                  <a:pt x="120594" y="81655"/>
                </a:lnTo>
                <a:lnTo>
                  <a:pt x="126116" y="83011"/>
                </a:lnTo>
                <a:lnTo>
                  <a:pt x="130750" y="83916"/>
                </a:lnTo>
                <a:lnTo>
                  <a:pt x="134792" y="84519"/>
                </a:lnTo>
                <a:lnTo>
                  <a:pt x="138439" y="84920"/>
                </a:lnTo>
                <a:lnTo>
                  <a:pt x="141823" y="86141"/>
                </a:lnTo>
                <a:lnTo>
                  <a:pt x="145031" y="87907"/>
                </a:lnTo>
                <a:lnTo>
                  <a:pt x="148122" y="90037"/>
                </a:lnTo>
                <a:lnTo>
                  <a:pt x="151136" y="92410"/>
                </a:lnTo>
                <a:lnTo>
                  <a:pt x="154097" y="94944"/>
                </a:lnTo>
                <a:lnTo>
                  <a:pt x="157024" y="97586"/>
                </a:lnTo>
                <a:lnTo>
                  <a:pt x="158975" y="100299"/>
                </a:lnTo>
                <a:lnTo>
                  <a:pt x="161143" y="105855"/>
                </a:lnTo>
                <a:lnTo>
                  <a:pt x="161721" y="110575"/>
                </a:lnTo>
                <a:lnTo>
                  <a:pt x="162107" y="116579"/>
                </a:lnTo>
                <a:lnTo>
                  <a:pt x="162364" y="123439"/>
                </a:lnTo>
                <a:lnTo>
                  <a:pt x="161583" y="131823"/>
                </a:lnTo>
                <a:lnTo>
                  <a:pt x="160109" y="141222"/>
                </a:lnTo>
                <a:lnTo>
                  <a:pt x="158175" y="151298"/>
                </a:lnTo>
                <a:lnTo>
                  <a:pt x="155932" y="158967"/>
                </a:lnTo>
                <a:lnTo>
                  <a:pt x="153485" y="165033"/>
                </a:lnTo>
                <a:lnTo>
                  <a:pt x="142713" y="186163"/>
                </a:lnTo>
                <a:lnTo>
                  <a:pt x="139909" y="190784"/>
                </a:lnTo>
                <a:lnTo>
                  <a:pt x="137088" y="194817"/>
                </a:lnTo>
                <a:lnTo>
                  <a:pt x="134254" y="198457"/>
                </a:lnTo>
                <a:lnTo>
                  <a:pt x="129508" y="201837"/>
                </a:lnTo>
                <a:lnTo>
                  <a:pt x="123486" y="205043"/>
                </a:lnTo>
                <a:lnTo>
                  <a:pt x="116615" y="208133"/>
                </a:lnTo>
                <a:lnTo>
                  <a:pt x="111081" y="210193"/>
                </a:lnTo>
                <a:lnTo>
                  <a:pt x="106439" y="211566"/>
                </a:lnTo>
                <a:lnTo>
                  <a:pt x="102392" y="212481"/>
                </a:lnTo>
                <a:lnTo>
                  <a:pt x="96836" y="213091"/>
                </a:lnTo>
                <a:lnTo>
                  <a:pt x="90275" y="213499"/>
                </a:lnTo>
                <a:lnTo>
                  <a:pt x="72468" y="214071"/>
                </a:lnTo>
                <a:lnTo>
                  <a:pt x="68315" y="214151"/>
                </a:lnTo>
                <a:lnTo>
                  <a:pt x="62688" y="213253"/>
                </a:lnTo>
                <a:lnTo>
                  <a:pt x="56080" y="211701"/>
                </a:lnTo>
                <a:lnTo>
                  <a:pt x="48816" y="209714"/>
                </a:lnTo>
                <a:lnTo>
                  <a:pt x="43022" y="207436"/>
                </a:lnTo>
                <a:lnTo>
                  <a:pt x="38206" y="204966"/>
                </a:lnTo>
                <a:lnTo>
                  <a:pt x="28184" y="198707"/>
                </a:lnTo>
                <a:lnTo>
                  <a:pt x="25457" y="197241"/>
                </a:lnTo>
                <a:lnTo>
                  <a:pt x="21734" y="19531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5"/>
          <p:cNvSpPr/>
          <p:nvPr/>
        </p:nvSpPr>
        <p:spPr>
          <a:xfrm>
            <a:off x="5892165" y="4869179"/>
            <a:ext cx="134281" cy="167427"/>
          </a:xfrm>
          <a:custGeom>
            <a:avLst/>
            <a:gdLst/>
            <a:ahLst/>
            <a:cxnLst/>
            <a:rect l="0" t="0" r="0" b="0"/>
            <a:pathLst>
              <a:path w="134281" h="167427">
                <a:moveTo>
                  <a:pt x="51435" y="0"/>
                </a:moveTo>
                <a:lnTo>
                  <a:pt x="39503" y="11932"/>
                </a:lnTo>
                <a:lnTo>
                  <a:pt x="37765" y="14623"/>
                </a:lnTo>
                <a:lnTo>
                  <a:pt x="36607" y="17368"/>
                </a:lnTo>
                <a:lnTo>
                  <a:pt x="35834" y="20152"/>
                </a:lnTo>
                <a:lnTo>
                  <a:pt x="34367" y="22959"/>
                </a:lnTo>
                <a:lnTo>
                  <a:pt x="32436" y="25784"/>
                </a:lnTo>
                <a:lnTo>
                  <a:pt x="30196" y="28620"/>
                </a:lnTo>
                <a:lnTo>
                  <a:pt x="27751" y="31462"/>
                </a:lnTo>
                <a:lnTo>
                  <a:pt x="25168" y="34310"/>
                </a:lnTo>
                <a:lnTo>
                  <a:pt x="22493" y="37161"/>
                </a:lnTo>
                <a:lnTo>
                  <a:pt x="20710" y="42872"/>
                </a:lnTo>
                <a:lnTo>
                  <a:pt x="19522" y="50489"/>
                </a:lnTo>
                <a:lnTo>
                  <a:pt x="18730" y="59377"/>
                </a:lnTo>
                <a:lnTo>
                  <a:pt x="18201" y="71017"/>
                </a:lnTo>
                <a:lnTo>
                  <a:pt x="17614" y="99191"/>
                </a:lnTo>
                <a:lnTo>
                  <a:pt x="18410" y="110895"/>
                </a:lnTo>
                <a:lnTo>
                  <a:pt x="19893" y="120603"/>
                </a:lnTo>
                <a:lnTo>
                  <a:pt x="21835" y="128980"/>
                </a:lnTo>
                <a:lnTo>
                  <a:pt x="24082" y="135517"/>
                </a:lnTo>
                <a:lnTo>
                  <a:pt x="26532" y="140827"/>
                </a:lnTo>
                <a:lnTo>
                  <a:pt x="29117" y="145320"/>
                </a:lnTo>
                <a:lnTo>
                  <a:pt x="31794" y="149268"/>
                </a:lnTo>
                <a:lnTo>
                  <a:pt x="34531" y="152852"/>
                </a:lnTo>
                <a:lnTo>
                  <a:pt x="37308" y="156194"/>
                </a:lnTo>
                <a:lnTo>
                  <a:pt x="40112" y="158422"/>
                </a:lnTo>
                <a:lnTo>
                  <a:pt x="42934" y="159908"/>
                </a:lnTo>
                <a:lnTo>
                  <a:pt x="45767" y="160898"/>
                </a:lnTo>
                <a:lnTo>
                  <a:pt x="48609" y="162510"/>
                </a:lnTo>
                <a:lnTo>
                  <a:pt x="51456" y="164538"/>
                </a:lnTo>
                <a:lnTo>
                  <a:pt x="54306" y="166842"/>
                </a:lnTo>
                <a:lnTo>
                  <a:pt x="59064" y="167426"/>
                </a:lnTo>
                <a:lnTo>
                  <a:pt x="65093" y="166862"/>
                </a:lnTo>
                <a:lnTo>
                  <a:pt x="71970" y="165535"/>
                </a:lnTo>
                <a:lnTo>
                  <a:pt x="77508" y="164649"/>
                </a:lnTo>
                <a:lnTo>
                  <a:pt x="82151" y="164059"/>
                </a:lnTo>
                <a:lnTo>
                  <a:pt x="86200" y="163665"/>
                </a:lnTo>
                <a:lnTo>
                  <a:pt x="89852" y="162450"/>
                </a:lnTo>
                <a:lnTo>
                  <a:pt x="93239" y="160688"/>
                </a:lnTo>
                <a:lnTo>
                  <a:pt x="96449" y="158561"/>
                </a:lnTo>
                <a:lnTo>
                  <a:pt x="99542" y="156190"/>
                </a:lnTo>
                <a:lnTo>
                  <a:pt x="102556" y="153657"/>
                </a:lnTo>
                <a:lnTo>
                  <a:pt x="105518" y="151016"/>
                </a:lnTo>
                <a:lnTo>
                  <a:pt x="111349" y="145541"/>
                </a:lnTo>
                <a:lnTo>
                  <a:pt x="114238" y="142748"/>
                </a:lnTo>
                <a:lnTo>
                  <a:pt x="118068" y="138028"/>
                </a:lnTo>
                <a:lnTo>
                  <a:pt x="122527" y="132024"/>
                </a:lnTo>
                <a:lnTo>
                  <a:pt x="127405" y="125164"/>
                </a:lnTo>
                <a:lnTo>
                  <a:pt x="130656" y="117733"/>
                </a:lnTo>
                <a:lnTo>
                  <a:pt x="132824" y="109921"/>
                </a:lnTo>
                <a:lnTo>
                  <a:pt x="134269" y="101856"/>
                </a:lnTo>
                <a:lnTo>
                  <a:pt x="134280" y="94574"/>
                </a:lnTo>
                <a:lnTo>
                  <a:pt x="133335" y="87815"/>
                </a:lnTo>
                <a:lnTo>
                  <a:pt x="131752" y="81403"/>
                </a:lnTo>
                <a:lnTo>
                  <a:pt x="129745" y="76177"/>
                </a:lnTo>
                <a:lnTo>
                  <a:pt x="127454" y="71740"/>
                </a:lnTo>
                <a:lnTo>
                  <a:pt x="124974" y="67829"/>
                </a:lnTo>
                <a:lnTo>
                  <a:pt x="121416" y="64270"/>
                </a:lnTo>
                <a:lnTo>
                  <a:pt x="117139" y="60944"/>
                </a:lnTo>
                <a:lnTo>
                  <a:pt x="112382" y="57775"/>
                </a:lnTo>
                <a:lnTo>
                  <a:pt x="107306" y="53756"/>
                </a:lnTo>
                <a:lnTo>
                  <a:pt x="102018" y="49173"/>
                </a:lnTo>
                <a:lnTo>
                  <a:pt x="96587" y="44212"/>
                </a:lnTo>
                <a:lnTo>
                  <a:pt x="91061" y="40905"/>
                </a:lnTo>
                <a:lnTo>
                  <a:pt x="85472" y="38700"/>
                </a:lnTo>
                <a:lnTo>
                  <a:pt x="79841" y="37230"/>
                </a:lnTo>
                <a:lnTo>
                  <a:pt x="74182" y="36251"/>
                </a:lnTo>
                <a:lnTo>
                  <a:pt x="68505" y="35597"/>
                </a:lnTo>
                <a:lnTo>
                  <a:pt x="62814" y="35162"/>
                </a:lnTo>
                <a:lnTo>
                  <a:pt x="56164" y="33919"/>
                </a:lnTo>
                <a:lnTo>
                  <a:pt x="48872" y="32138"/>
                </a:lnTo>
                <a:lnTo>
                  <a:pt x="41154" y="29998"/>
                </a:lnTo>
                <a:lnTo>
                  <a:pt x="34103" y="28571"/>
                </a:lnTo>
                <a:lnTo>
                  <a:pt x="27498" y="27620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"/>
          <p:cNvSpPr/>
          <p:nvPr/>
        </p:nvSpPr>
        <p:spPr>
          <a:xfrm>
            <a:off x="1914918" y="6232285"/>
            <a:ext cx="162485" cy="281919"/>
          </a:xfrm>
          <a:custGeom>
            <a:avLst/>
            <a:gdLst/>
            <a:ahLst/>
            <a:cxnLst/>
            <a:rect l="0" t="0" r="0" b="0"/>
            <a:pathLst>
              <a:path w="162485" h="281919">
                <a:moveTo>
                  <a:pt x="93904" y="59930"/>
                </a:moveTo>
                <a:lnTo>
                  <a:pt x="84802" y="59930"/>
                </a:lnTo>
                <a:lnTo>
                  <a:pt x="81169" y="60882"/>
                </a:lnTo>
                <a:lnTo>
                  <a:pt x="77794" y="62470"/>
                </a:lnTo>
                <a:lnTo>
                  <a:pt x="74591" y="64481"/>
                </a:lnTo>
                <a:lnTo>
                  <a:pt x="71504" y="64869"/>
                </a:lnTo>
                <a:lnTo>
                  <a:pt x="68493" y="64174"/>
                </a:lnTo>
                <a:lnTo>
                  <a:pt x="65533" y="62760"/>
                </a:lnTo>
                <a:lnTo>
                  <a:pt x="61655" y="61816"/>
                </a:lnTo>
                <a:lnTo>
                  <a:pt x="57165" y="61187"/>
                </a:lnTo>
                <a:lnTo>
                  <a:pt x="52266" y="60768"/>
                </a:lnTo>
                <a:lnTo>
                  <a:pt x="47095" y="61441"/>
                </a:lnTo>
                <a:lnTo>
                  <a:pt x="41743" y="62842"/>
                </a:lnTo>
                <a:lnTo>
                  <a:pt x="36270" y="64729"/>
                </a:lnTo>
                <a:lnTo>
                  <a:pt x="33574" y="65987"/>
                </a:lnTo>
                <a:lnTo>
                  <a:pt x="32729" y="66825"/>
                </a:lnTo>
                <a:lnTo>
                  <a:pt x="33894" y="68499"/>
                </a:lnTo>
                <a:lnTo>
                  <a:pt x="33895" y="68500"/>
                </a:lnTo>
                <a:lnTo>
                  <a:pt x="26515" y="68502"/>
                </a:lnTo>
                <a:lnTo>
                  <a:pt x="23313" y="71043"/>
                </a:lnTo>
                <a:lnTo>
                  <a:pt x="18715" y="75346"/>
                </a:lnTo>
                <a:lnTo>
                  <a:pt x="13497" y="80434"/>
                </a:lnTo>
                <a:lnTo>
                  <a:pt x="11724" y="83124"/>
                </a:lnTo>
                <a:lnTo>
                  <a:pt x="9755" y="88653"/>
                </a:lnTo>
                <a:lnTo>
                  <a:pt x="8277" y="90509"/>
                </a:lnTo>
                <a:lnTo>
                  <a:pt x="6339" y="91746"/>
                </a:lnTo>
                <a:lnTo>
                  <a:pt x="0" y="94075"/>
                </a:lnTo>
                <a:lnTo>
                  <a:pt x="4274" y="89626"/>
                </a:lnTo>
                <a:lnTo>
                  <a:pt x="5576" y="87347"/>
                </a:lnTo>
                <a:lnTo>
                  <a:pt x="8360" y="79589"/>
                </a:lnTo>
                <a:lnTo>
                  <a:pt x="12387" y="74065"/>
                </a:lnTo>
                <a:lnTo>
                  <a:pt x="17352" y="68435"/>
                </a:lnTo>
                <a:lnTo>
                  <a:pt x="22733" y="62757"/>
                </a:lnTo>
                <a:lnTo>
                  <a:pt x="36789" y="48495"/>
                </a:lnTo>
                <a:lnTo>
                  <a:pt x="41540" y="44687"/>
                </a:lnTo>
                <a:lnTo>
                  <a:pt x="47565" y="40243"/>
                </a:lnTo>
                <a:lnTo>
                  <a:pt x="54439" y="35375"/>
                </a:lnTo>
                <a:lnTo>
                  <a:pt x="60926" y="31178"/>
                </a:lnTo>
                <a:lnTo>
                  <a:pt x="67156" y="27427"/>
                </a:lnTo>
                <a:lnTo>
                  <a:pt x="73215" y="23973"/>
                </a:lnTo>
                <a:lnTo>
                  <a:pt x="78206" y="19767"/>
                </a:lnTo>
                <a:lnTo>
                  <a:pt x="82486" y="15057"/>
                </a:lnTo>
                <a:lnTo>
                  <a:pt x="86292" y="10012"/>
                </a:lnTo>
                <a:lnTo>
                  <a:pt x="89782" y="6649"/>
                </a:lnTo>
                <a:lnTo>
                  <a:pt x="93061" y="4407"/>
                </a:lnTo>
                <a:lnTo>
                  <a:pt x="96200" y="2912"/>
                </a:lnTo>
                <a:lnTo>
                  <a:pt x="99244" y="1915"/>
                </a:lnTo>
                <a:lnTo>
                  <a:pt x="102227" y="1251"/>
                </a:lnTo>
                <a:lnTo>
                  <a:pt x="105167" y="808"/>
                </a:lnTo>
                <a:lnTo>
                  <a:pt x="109033" y="513"/>
                </a:lnTo>
                <a:lnTo>
                  <a:pt x="113515" y="316"/>
                </a:lnTo>
                <a:lnTo>
                  <a:pt x="125295" y="0"/>
                </a:lnTo>
                <a:lnTo>
                  <a:pt x="127213" y="927"/>
                </a:lnTo>
                <a:lnTo>
                  <a:pt x="131885" y="4496"/>
                </a:lnTo>
                <a:lnTo>
                  <a:pt x="133512" y="6782"/>
                </a:lnTo>
                <a:lnTo>
                  <a:pt x="135320" y="11860"/>
                </a:lnTo>
                <a:lnTo>
                  <a:pt x="136124" y="19833"/>
                </a:lnTo>
                <a:lnTo>
                  <a:pt x="136338" y="24626"/>
                </a:lnTo>
                <a:lnTo>
                  <a:pt x="136729" y="106071"/>
                </a:lnTo>
                <a:lnTo>
                  <a:pt x="135789" y="118313"/>
                </a:lnTo>
                <a:lnTo>
                  <a:pt x="134210" y="131237"/>
                </a:lnTo>
                <a:lnTo>
                  <a:pt x="132204" y="144616"/>
                </a:lnTo>
                <a:lnTo>
                  <a:pt x="130868" y="156392"/>
                </a:lnTo>
                <a:lnTo>
                  <a:pt x="129976" y="167101"/>
                </a:lnTo>
                <a:lnTo>
                  <a:pt x="128986" y="185666"/>
                </a:lnTo>
                <a:lnTo>
                  <a:pt x="128546" y="200268"/>
                </a:lnTo>
                <a:lnTo>
                  <a:pt x="128298" y="223749"/>
                </a:lnTo>
                <a:lnTo>
                  <a:pt x="129216" y="232960"/>
                </a:lnTo>
                <a:lnTo>
                  <a:pt x="130780" y="242911"/>
                </a:lnTo>
                <a:lnTo>
                  <a:pt x="132776" y="253355"/>
                </a:lnTo>
                <a:lnTo>
                  <a:pt x="135058" y="261269"/>
                </a:lnTo>
                <a:lnTo>
                  <a:pt x="137533" y="267499"/>
                </a:lnTo>
                <a:lnTo>
                  <a:pt x="140135" y="272604"/>
                </a:lnTo>
                <a:lnTo>
                  <a:pt x="142822" y="276007"/>
                </a:lnTo>
                <a:lnTo>
                  <a:pt x="145566" y="278277"/>
                </a:lnTo>
                <a:lnTo>
                  <a:pt x="148348" y="279789"/>
                </a:lnTo>
                <a:lnTo>
                  <a:pt x="151155" y="280798"/>
                </a:lnTo>
                <a:lnTo>
                  <a:pt x="153979" y="281470"/>
                </a:lnTo>
                <a:lnTo>
                  <a:pt x="156814" y="281918"/>
                </a:lnTo>
                <a:lnTo>
                  <a:pt x="158704" y="281265"/>
                </a:lnTo>
                <a:lnTo>
                  <a:pt x="159964" y="279876"/>
                </a:lnTo>
                <a:lnTo>
                  <a:pt x="162484" y="2742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"/>
          <p:cNvSpPr/>
          <p:nvPr/>
        </p:nvSpPr>
        <p:spPr>
          <a:xfrm>
            <a:off x="2163127" y="6199259"/>
            <a:ext cx="145729" cy="192716"/>
          </a:xfrm>
          <a:custGeom>
            <a:avLst/>
            <a:gdLst/>
            <a:ahLst/>
            <a:cxnLst/>
            <a:rect l="0" t="0" r="0" b="0"/>
            <a:pathLst>
              <a:path w="145729" h="192716">
                <a:moveTo>
                  <a:pt x="0" y="58666"/>
                </a:moveTo>
                <a:lnTo>
                  <a:pt x="14762" y="51285"/>
                </a:lnTo>
                <a:lnTo>
                  <a:pt x="15556" y="52793"/>
                </a:lnTo>
                <a:lnTo>
                  <a:pt x="16086" y="55703"/>
                </a:lnTo>
                <a:lnTo>
                  <a:pt x="16439" y="59548"/>
                </a:lnTo>
                <a:lnTo>
                  <a:pt x="16674" y="63064"/>
                </a:lnTo>
                <a:lnTo>
                  <a:pt x="16831" y="66360"/>
                </a:lnTo>
                <a:lnTo>
                  <a:pt x="17006" y="72563"/>
                </a:lnTo>
                <a:lnTo>
                  <a:pt x="17083" y="78495"/>
                </a:lnTo>
                <a:lnTo>
                  <a:pt x="16151" y="82363"/>
                </a:lnTo>
                <a:lnTo>
                  <a:pt x="14578" y="86846"/>
                </a:lnTo>
                <a:lnTo>
                  <a:pt x="12576" y="91740"/>
                </a:lnTo>
                <a:lnTo>
                  <a:pt x="11241" y="96908"/>
                </a:lnTo>
                <a:lnTo>
                  <a:pt x="10352" y="102258"/>
                </a:lnTo>
                <a:lnTo>
                  <a:pt x="9759" y="107730"/>
                </a:lnTo>
                <a:lnTo>
                  <a:pt x="9363" y="112330"/>
                </a:lnTo>
                <a:lnTo>
                  <a:pt x="9100" y="116350"/>
                </a:lnTo>
                <a:lnTo>
                  <a:pt x="8807" y="123355"/>
                </a:lnTo>
                <a:lnTo>
                  <a:pt x="8642" y="132655"/>
                </a:lnTo>
                <a:lnTo>
                  <a:pt x="8575" y="155809"/>
                </a:lnTo>
                <a:lnTo>
                  <a:pt x="10479" y="159623"/>
                </a:lnTo>
                <a:lnTo>
                  <a:pt x="13654" y="164071"/>
                </a:lnTo>
                <a:lnTo>
                  <a:pt x="17675" y="168940"/>
                </a:lnTo>
                <a:lnTo>
                  <a:pt x="21308" y="174093"/>
                </a:lnTo>
                <a:lnTo>
                  <a:pt x="24683" y="179432"/>
                </a:lnTo>
                <a:lnTo>
                  <a:pt x="27885" y="184897"/>
                </a:lnTo>
                <a:lnTo>
                  <a:pt x="30973" y="188540"/>
                </a:lnTo>
                <a:lnTo>
                  <a:pt x="33984" y="190968"/>
                </a:lnTo>
                <a:lnTo>
                  <a:pt x="36943" y="192588"/>
                </a:lnTo>
                <a:lnTo>
                  <a:pt x="39869" y="192715"/>
                </a:lnTo>
                <a:lnTo>
                  <a:pt x="42772" y="191847"/>
                </a:lnTo>
                <a:lnTo>
                  <a:pt x="45660" y="190316"/>
                </a:lnTo>
                <a:lnTo>
                  <a:pt x="49490" y="189295"/>
                </a:lnTo>
                <a:lnTo>
                  <a:pt x="53948" y="188614"/>
                </a:lnTo>
                <a:lnTo>
                  <a:pt x="58825" y="188160"/>
                </a:lnTo>
                <a:lnTo>
                  <a:pt x="64934" y="185953"/>
                </a:lnTo>
                <a:lnTo>
                  <a:pt x="71865" y="182577"/>
                </a:lnTo>
                <a:lnTo>
                  <a:pt x="79342" y="178420"/>
                </a:lnTo>
                <a:lnTo>
                  <a:pt x="85280" y="174697"/>
                </a:lnTo>
                <a:lnTo>
                  <a:pt x="90191" y="171263"/>
                </a:lnTo>
                <a:lnTo>
                  <a:pt x="94417" y="168020"/>
                </a:lnTo>
                <a:lnTo>
                  <a:pt x="98187" y="164906"/>
                </a:lnTo>
                <a:lnTo>
                  <a:pt x="101653" y="161878"/>
                </a:lnTo>
                <a:lnTo>
                  <a:pt x="104916" y="158906"/>
                </a:lnTo>
                <a:lnTo>
                  <a:pt x="108044" y="155020"/>
                </a:lnTo>
                <a:lnTo>
                  <a:pt x="111082" y="150525"/>
                </a:lnTo>
                <a:lnTo>
                  <a:pt x="114060" y="145622"/>
                </a:lnTo>
                <a:lnTo>
                  <a:pt x="117950" y="138545"/>
                </a:lnTo>
                <a:lnTo>
                  <a:pt x="131574" y="112285"/>
                </a:lnTo>
                <a:lnTo>
                  <a:pt x="138805" y="98053"/>
                </a:lnTo>
                <a:lnTo>
                  <a:pt x="141114" y="92544"/>
                </a:lnTo>
                <a:lnTo>
                  <a:pt x="142653" y="87919"/>
                </a:lnTo>
                <a:lnTo>
                  <a:pt x="143680" y="83883"/>
                </a:lnTo>
                <a:lnTo>
                  <a:pt x="144364" y="79287"/>
                </a:lnTo>
                <a:lnTo>
                  <a:pt x="144820" y="74318"/>
                </a:lnTo>
                <a:lnTo>
                  <a:pt x="145124" y="69101"/>
                </a:lnTo>
                <a:lnTo>
                  <a:pt x="145462" y="58224"/>
                </a:lnTo>
                <a:lnTo>
                  <a:pt x="145717" y="30566"/>
                </a:lnTo>
                <a:lnTo>
                  <a:pt x="145728" y="21659"/>
                </a:lnTo>
                <a:lnTo>
                  <a:pt x="144777" y="18755"/>
                </a:lnTo>
                <a:lnTo>
                  <a:pt x="141180" y="12988"/>
                </a:lnTo>
                <a:lnTo>
                  <a:pt x="138888" y="11068"/>
                </a:lnTo>
                <a:lnTo>
                  <a:pt x="136407" y="9789"/>
                </a:lnTo>
                <a:lnTo>
                  <a:pt x="133800" y="8936"/>
                </a:lnTo>
                <a:lnTo>
                  <a:pt x="130158" y="7415"/>
                </a:lnTo>
                <a:lnTo>
                  <a:pt x="125824" y="5449"/>
                </a:lnTo>
                <a:lnTo>
                  <a:pt x="121031" y="3186"/>
                </a:lnTo>
                <a:lnTo>
                  <a:pt x="116882" y="1676"/>
                </a:lnTo>
                <a:lnTo>
                  <a:pt x="113164" y="671"/>
                </a:lnTo>
                <a:lnTo>
                  <a:pt x="109733" y="0"/>
                </a:lnTo>
                <a:lnTo>
                  <a:pt x="103635" y="1457"/>
                </a:lnTo>
                <a:lnTo>
                  <a:pt x="95760" y="4335"/>
                </a:lnTo>
                <a:lnTo>
                  <a:pt x="86700" y="8157"/>
                </a:lnTo>
                <a:lnTo>
                  <a:pt x="78755" y="10706"/>
                </a:lnTo>
                <a:lnTo>
                  <a:pt x="71553" y="12405"/>
                </a:lnTo>
                <a:lnTo>
                  <a:pt x="64847" y="13538"/>
                </a:lnTo>
                <a:lnTo>
                  <a:pt x="59424" y="15245"/>
                </a:lnTo>
                <a:lnTo>
                  <a:pt x="54856" y="17336"/>
                </a:lnTo>
                <a:lnTo>
                  <a:pt x="50858" y="19683"/>
                </a:lnTo>
                <a:lnTo>
                  <a:pt x="47240" y="22200"/>
                </a:lnTo>
                <a:lnTo>
                  <a:pt x="43876" y="24830"/>
                </a:lnTo>
                <a:lnTo>
                  <a:pt x="40681" y="27536"/>
                </a:lnTo>
                <a:lnTo>
                  <a:pt x="37598" y="31245"/>
                </a:lnTo>
                <a:lnTo>
                  <a:pt x="34590" y="35623"/>
                </a:lnTo>
                <a:lnTo>
                  <a:pt x="31633" y="40446"/>
                </a:lnTo>
                <a:lnTo>
                  <a:pt x="28708" y="44614"/>
                </a:lnTo>
                <a:lnTo>
                  <a:pt x="25806" y="48346"/>
                </a:lnTo>
                <a:lnTo>
                  <a:pt x="22919" y="51786"/>
                </a:lnTo>
                <a:lnTo>
                  <a:pt x="20995" y="55032"/>
                </a:lnTo>
                <a:lnTo>
                  <a:pt x="19711" y="58148"/>
                </a:lnTo>
                <a:lnTo>
                  <a:pt x="8573" y="758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8"/>
          <p:cNvSpPr/>
          <p:nvPr/>
        </p:nvSpPr>
        <p:spPr>
          <a:xfrm>
            <a:off x="4966334" y="6126695"/>
            <a:ext cx="178148" cy="276963"/>
          </a:xfrm>
          <a:custGeom>
            <a:avLst/>
            <a:gdLst/>
            <a:ahLst/>
            <a:cxnLst/>
            <a:rect l="0" t="0" r="0" b="0"/>
            <a:pathLst>
              <a:path w="178148" h="276963">
                <a:moveTo>
                  <a:pt x="0" y="156947"/>
                </a:moveTo>
                <a:lnTo>
                  <a:pt x="19313" y="137635"/>
                </a:lnTo>
                <a:lnTo>
                  <a:pt x="22401" y="133594"/>
                </a:lnTo>
                <a:lnTo>
                  <a:pt x="25411" y="128996"/>
                </a:lnTo>
                <a:lnTo>
                  <a:pt x="28371" y="124026"/>
                </a:lnTo>
                <a:lnTo>
                  <a:pt x="32250" y="118807"/>
                </a:lnTo>
                <a:lnTo>
                  <a:pt x="36740" y="113423"/>
                </a:lnTo>
                <a:lnTo>
                  <a:pt x="41638" y="107928"/>
                </a:lnTo>
                <a:lnTo>
                  <a:pt x="52161" y="96743"/>
                </a:lnTo>
                <a:lnTo>
                  <a:pt x="57634" y="91094"/>
                </a:lnTo>
                <a:lnTo>
                  <a:pt x="62235" y="85422"/>
                </a:lnTo>
                <a:lnTo>
                  <a:pt x="66256" y="79737"/>
                </a:lnTo>
                <a:lnTo>
                  <a:pt x="69888" y="74041"/>
                </a:lnTo>
                <a:lnTo>
                  <a:pt x="78025" y="64529"/>
                </a:lnTo>
                <a:lnTo>
                  <a:pt x="89164" y="52472"/>
                </a:lnTo>
                <a:lnTo>
                  <a:pt x="102305" y="38720"/>
                </a:lnTo>
                <a:lnTo>
                  <a:pt x="112971" y="28599"/>
                </a:lnTo>
                <a:lnTo>
                  <a:pt x="121987" y="20899"/>
                </a:lnTo>
                <a:lnTo>
                  <a:pt x="129902" y="14813"/>
                </a:lnTo>
                <a:lnTo>
                  <a:pt x="137084" y="9804"/>
                </a:lnTo>
                <a:lnTo>
                  <a:pt x="143777" y="5512"/>
                </a:lnTo>
                <a:lnTo>
                  <a:pt x="150144" y="1698"/>
                </a:lnTo>
                <a:lnTo>
                  <a:pt x="155342" y="108"/>
                </a:lnTo>
                <a:lnTo>
                  <a:pt x="159758" y="0"/>
                </a:lnTo>
                <a:lnTo>
                  <a:pt x="163656" y="881"/>
                </a:lnTo>
                <a:lnTo>
                  <a:pt x="167207" y="1468"/>
                </a:lnTo>
                <a:lnTo>
                  <a:pt x="170526" y="1859"/>
                </a:lnTo>
                <a:lnTo>
                  <a:pt x="173692" y="2120"/>
                </a:lnTo>
                <a:lnTo>
                  <a:pt x="175802" y="3247"/>
                </a:lnTo>
                <a:lnTo>
                  <a:pt x="177209" y="4950"/>
                </a:lnTo>
                <a:lnTo>
                  <a:pt x="178147" y="7038"/>
                </a:lnTo>
                <a:lnTo>
                  <a:pt x="177820" y="11288"/>
                </a:lnTo>
                <a:lnTo>
                  <a:pt x="176649" y="16978"/>
                </a:lnTo>
                <a:lnTo>
                  <a:pt x="174916" y="23629"/>
                </a:lnTo>
                <a:lnTo>
                  <a:pt x="172809" y="33778"/>
                </a:lnTo>
                <a:lnTo>
                  <a:pt x="167927" y="60295"/>
                </a:lnTo>
                <a:lnTo>
                  <a:pt x="155272" y="134660"/>
                </a:lnTo>
                <a:lnTo>
                  <a:pt x="151140" y="155424"/>
                </a:lnTo>
                <a:lnTo>
                  <a:pt x="147433" y="171172"/>
                </a:lnTo>
                <a:lnTo>
                  <a:pt x="144009" y="183576"/>
                </a:lnTo>
                <a:lnTo>
                  <a:pt x="141726" y="192797"/>
                </a:lnTo>
                <a:lnTo>
                  <a:pt x="140204" y="199897"/>
                </a:lnTo>
                <a:lnTo>
                  <a:pt x="139190" y="205583"/>
                </a:lnTo>
                <a:lnTo>
                  <a:pt x="138513" y="214136"/>
                </a:lnTo>
                <a:lnTo>
                  <a:pt x="138062" y="224601"/>
                </a:lnTo>
                <a:lnTo>
                  <a:pt x="137161" y="2769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"/>
          <p:cNvSpPr/>
          <p:nvPr/>
        </p:nvSpPr>
        <p:spPr>
          <a:xfrm>
            <a:off x="5206365" y="6077902"/>
            <a:ext cx="188189" cy="239581"/>
          </a:xfrm>
          <a:custGeom>
            <a:avLst/>
            <a:gdLst/>
            <a:ahLst/>
            <a:cxnLst/>
            <a:rect l="0" t="0" r="0" b="0"/>
            <a:pathLst>
              <a:path w="188189" h="239581">
                <a:moveTo>
                  <a:pt x="77152" y="0"/>
                </a:moveTo>
                <a:lnTo>
                  <a:pt x="63500" y="4551"/>
                </a:lnTo>
                <a:lnTo>
                  <a:pt x="58525" y="6844"/>
                </a:lnTo>
                <a:lnTo>
                  <a:pt x="54257" y="9325"/>
                </a:lnTo>
                <a:lnTo>
                  <a:pt x="50459" y="11932"/>
                </a:lnTo>
                <a:lnTo>
                  <a:pt x="47926" y="14622"/>
                </a:lnTo>
                <a:lnTo>
                  <a:pt x="46238" y="17368"/>
                </a:lnTo>
                <a:lnTo>
                  <a:pt x="45113" y="20152"/>
                </a:lnTo>
                <a:lnTo>
                  <a:pt x="42458" y="24864"/>
                </a:lnTo>
                <a:lnTo>
                  <a:pt x="38783" y="30864"/>
                </a:lnTo>
                <a:lnTo>
                  <a:pt x="34427" y="37721"/>
                </a:lnTo>
                <a:lnTo>
                  <a:pt x="31524" y="44197"/>
                </a:lnTo>
                <a:lnTo>
                  <a:pt x="29588" y="50420"/>
                </a:lnTo>
                <a:lnTo>
                  <a:pt x="28298" y="56473"/>
                </a:lnTo>
                <a:lnTo>
                  <a:pt x="26485" y="62414"/>
                </a:lnTo>
                <a:lnTo>
                  <a:pt x="24324" y="68279"/>
                </a:lnTo>
                <a:lnTo>
                  <a:pt x="21931" y="74094"/>
                </a:lnTo>
                <a:lnTo>
                  <a:pt x="20336" y="83687"/>
                </a:lnTo>
                <a:lnTo>
                  <a:pt x="19272" y="95796"/>
                </a:lnTo>
                <a:lnTo>
                  <a:pt x="18090" y="120681"/>
                </a:lnTo>
                <a:lnTo>
                  <a:pt x="17564" y="138091"/>
                </a:lnTo>
                <a:lnTo>
                  <a:pt x="19329" y="148258"/>
                </a:lnTo>
                <a:lnTo>
                  <a:pt x="22411" y="159799"/>
                </a:lnTo>
                <a:lnTo>
                  <a:pt x="26371" y="172256"/>
                </a:lnTo>
                <a:lnTo>
                  <a:pt x="30915" y="182465"/>
                </a:lnTo>
                <a:lnTo>
                  <a:pt x="35850" y="191176"/>
                </a:lnTo>
                <a:lnTo>
                  <a:pt x="41045" y="198888"/>
                </a:lnTo>
                <a:lnTo>
                  <a:pt x="46413" y="205934"/>
                </a:lnTo>
                <a:lnTo>
                  <a:pt x="51897" y="212537"/>
                </a:lnTo>
                <a:lnTo>
                  <a:pt x="57458" y="218844"/>
                </a:lnTo>
                <a:lnTo>
                  <a:pt x="62118" y="223049"/>
                </a:lnTo>
                <a:lnTo>
                  <a:pt x="66176" y="225852"/>
                </a:lnTo>
                <a:lnTo>
                  <a:pt x="84086" y="234901"/>
                </a:lnTo>
                <a:lnTo>
                  <a:pt x="88442" y="236611"/>
                </a:lnTo>
                <a:lnTo>
                  <a:pt x="92299" y="237750"/>
                </a:lnTo>
                <a:lnTo>
                  <a:pt x="95822" y="238511"/>
                </a:lnTo>
                <a:lnTo>
                  <a:pt x="99124" y="239017"/>
                </a:lnTo>
                <a:lnTo>
                  <a:pt x="102277" y="239355"/>
                </a:lnTo>
                <a:lnTo>
                  <a:pt x="105332" y="239580"/>
                </a:lnTo>
                <a:lnTo>
                  <a:pt x="108321" y="238777"/>
                </a:lnTo>
                <a:lnTo>
                  <a:pt x="114183" y="235346"/>
                </a:lnTo>
                <a:lnTo>
                  <a:pt x="118032" y="233098"/>
                </a:lnTo>
                <a:lnTo>
                  <a:pt x="122502" y="230646"/>
                </a:lnTo>
                <a:lnTo>
                  <a:pt x="127388" y="228059"/>
                </a:lnTo>
                <a:lnTo>
                  <a:pt x="131598" y="226334"/>
                </a:lnTo>
                <a:lnTo>
                  <a:pt x="135357" y="225185"/>
                </a:lnTo>
                <a:lnTo>
                  <a:pt x="138816" y="224418"/>
                </a:lnTo>
                <a:lnTo>
                  <a:pt x="142073" y="222002"/>
                </a:lnTo>
                <a:lnTo>
                  <a:pt x="145198" y="218486"/>
                </a:lnTo>
                <a:lnTo>
                  <a:pt x="148234" y="214238"/>
                </a:lnTo>
                <a:lnTo>
                  <a:pt x="152162" y="210453"/>
                </a:lnTo>
                <a:lnTo>
                  <a:pt x="156686" y="206977"/>
                </a:lnTo>
                <a:lnTo>
                  <a:pt x="161607" y="203707"/>
                </a:lnTo>
                <a:lnTo>
                  <a:pt x="165841" y="199622"/>
                </a:lnTo>
                <a:lnTo>
                  <a:pt x="169615" y="194994"/>
                </a:lnTo>
                <a:lnTo>
                  <a:pt x="173084" y="190004"/>
                </a:lnTo>
                <a:lnTo>
                  <a:pt x="175397" y="184772"/>
                </a:lnTo>
                <a:lnTo>
                  <a:pt x="176938" y="179378"/>
                </a:lnTo>
                <a:lnTo>
                  <a:pt x="177966" y="173878"/>
                </a:lnTo>
                <a:lnTo>
                  <a:pt x="179604" y="168307"/>
                </a:lnTo>
                <a:lnTo>
                  <a:pt x="181649" y="162687"/>
                </a:lnTo>
                <a:lnTo>
                  <a:pt x="183964" y="157035"/>
                </a:lnTo>
                <a:lnTo>
                  <a:pt x="185507" y="147553"/>
                </a:lnTo>
                <a:lnTo>
                  <a:pt x="186537" y="135516"/>
                </a:lnTo>
                <a:lnTo>
                  <a:pt x="187223" y="121777"/>
                </a:lnTo>
                <a:lnTo>
                  <a:pt x="187985" y="96351"/>
                </a:lnTo>
                <a:lnTo>
                  <a:pt x="188188" y="84236"/>
                </a:lnTo>
                <a:lnTo>
                  <a:pt x="187371" y="73303"/>
                </a:lnTo>
                <a:lnTo>
                  <a:pt x="185874" y="63156"/>
                </a:lnTo>
                <a:lnTo>
                  <a:pt x="183923" y="53534"/>
                </a:lnTo>
                <a:lnTo>
                  <a:pt x="181670" y="46167"/>
                </a:lnTo>
                <a:lnTo>
                  <a:pt x="179216" y="40303"/>
                </a:lnTo>
                <a:lnTo>
                  <a:pt x="176627" y="35441"/>
                </a:lnTo>
                <a:lnTo>
                  <a:pt x="173949" y="31247"/>
                </a:lnTo>
                <a:lnTo>
                  <a:pt x="168433" y="24048"/>
                </a:lnTo>
                <a:lnTo>
                  <a:pt x="164676" y="21747"/>
                </a:lnTo>
                <a:lnTo>
                  <a:pt x="160267" y="20213"/>
                </a:lnTo>
                <a:lnTo>
                  <a:pt x="155422" y="19190"/>
                </a:lnTo>
                <a:lnTo>
                  <a:pt x="151239" y="17556"/>
                </a:lnTo>
                <a:lnTo>
                  <a:pt x="147498" y="15514"/>
                </a:lnTo>
                <a:lnTo>
                  <a:pt x="144052" y="13201"/>
                </a:lnTo>
                <a:lnTo>
                  <a:pt x="138897" y="11658"/>
                </a:lnTo>
                <a:lnTo>
                  <a:pt x="132603" y="10629"/>
                </a:lnTo>
                <a:lnTo>
                  <a:pt x="125549" y="9944"/>
                </a:lnTo>
                <a:lnTo>
                  <a:pt x="117990" y="9487"/>
                </a:lnTo>
                <a:lnTo>
                  <a:pt x="101969" y="8979"/>
                </a:lnTo>
                <a:lnTo>
                  <a:pt x="92745" y="9796"/>
                </a:lnTo>
                <a:lnTo>
                  <a:pt x="82785" y="11293"/>
                </a:lnTo>
                <a:lnTo>
                  <a:pt x="72335" y="13244"/>
                </a:lnTo>
                <a:lnTo>
                  <a:pt x="64415" y="14544"/>
                </a:lnTo>
                <a:lnTo>
                  <a:pt x="58184" y="15411"/>
                </a:lnTo>
                <a:lnTo>
                  <a:pt x="53076" y="15989"/>
                </a:lnTo>
                <a:lnTo>
                  <a:pt x="46814" y="18279"/>
                </a:lnTo>
                <a:lnTo>
                  <a:pt x="39782" y="21711"/>
                </a:lnTo>
                <a:lnTo>
                  <a:pt x="32236" y="25904"/>
                </a:lnTo>
                <a:lnTo>
                  <a:pt x="25300" y="30604"/>
                </a:lnTo>
                <a:lnTo>
                  <a:pt x="18772" y="35643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0"/>
          <p:cNvSpPr/>
          <p:nvPr/>
        </p:nvSpPr>
        <p:spPr>
          <a:xfrm>
            <a:off x="3243392" y="6189345"/>
            <a:ext cx="196878" cy="394336"/>
          </a:xfrm>
          <a:custGeom>
            <a:avLst/>
            <a:gdLst/>
            <a:ahLst/>
            <a:cxnLst/>
            <a:rect l="0" t="0" r="0" b="0"/>
            <a:pathLst>
              <a:path w="196878" h="394336">
                <a:moveTo>
                  <a:pt x="137030" y="0"/>
                </a:moveTo>
                <a:lnTo>
                  <a:pt x="124260" y="12770"/>
                </a:lnTo>
                <a:lnTo>
                  <a:pt x="122801" y="15181"/>
                </a:lnTo>
                <a:lnTo>
                  <a:pt x="121181" y="20399"/>
                </a:lnTo>
                <a:lnTo>
                  <a:pt x="119797" y="22172"/>
                </a:lnTo>
                <a:lnTo>
                  <a:pt x="117921" y="23354"/>
                </a:lnTo>
                <a:lnTo>
                  <a:pt x="115718" y="24142"/>
                </a:lnTo>
                <a:lnTo>
                  <a:pt x="113297" y="26572"/>
                </a:lnTo>
                <a:lnTo>
                  <a:pt x="105339" y="38141"/>
                </a:lnTo>
                <a:lnTo>
                  <a:pt x="99767" y="44892"/>
                </a:lnTo>
                <a:lnTo>
                  <a:pt x="95996" y="51835"/>
                </a:lnTo>
                <a:lnTo>
                  <a:pt x="91576" y="61227"/>
                </a:lnTo>
                <a:lnTo>
                  <a:pt x="86725" y="72250"/>
                </a:lnTo>
                <a:lnTo>
                  <a:pt x="82539" y="80552"/>
                </a:lnTo>
                <a:lnTo>
                  <a:pt x="78795" y="87038"/>
                </a:lnTo>
                <a:lnTo>
                  <a:pt x="75346" y="92316"/>
                </a:lnTo>
                <a:lnTo>
                  <a:pt x="72095" y="97738"/>
                </a:lnTo>
                <a:lnTo>
                  <a:pt x="68975" y="103259"/>
                </a:lnTo>
                <a:lnTo>
                  <a:pt x="62968" y="114472"/>
                </a:lnTo>
                <a:lnTo>
                  <a:pt x="48478" y="142898"/>
                </a:lnTo>
                <a:lnTo>
                  <a:pt x="44658" y="152415"/>
                </a:lnTo>
                <a:lnTo>
                  <a:pt x="35333" y="178229"/>
                </a:lnTo>
                <a:lnTo>
                  <a:pt x="19373" y="224893"/>
                </a:lnTo>
                <a:lnTo>
                  <a:pt x="15730" y="237559"/>
                </a:lnTo>
                <a:lnTo>
                  <a:pt x="13301" y="247908"/>
                </a:lnTo>
                <a:lnTo>
                  <a:pt x="11681" y="256711"/>
                </a:lnTo>
                <a:lnTo>
                  <a:pt x="7342" y="269034"/>
                </a:lnTo>
                <a:lnTo>
                  <a:pt x="4851" y="273653"/>
                </a:lnTo>
                <a:lnTo>
                  <a:pt x="2084" y="283866"/>
                </a:lnTo>
                <a:lnTo>
                  <a:pt x="854" y="293802"/>
                </a:lnTo>
                <a:lnTo>
                  <a:pt x="161" y="305704"/>
                </a:lnTo>
                <a:lnTo>
                  <a:pt x="0" y="315573"/>
                </a:lnTo>
                <a:lnTo>
                  <a:pt x="1861" y="322777"/>
                </a:lnTo>
                <a:lnTo>
                  <a:pt x="5007" y="331390"/>
                </a:lnTo>
                <a:lnTo>
                  <a:pt x="9010" y="340941"/>
                </a:lnTo>
                <a:lnTo>
                  <a:pt x="15997" y="356634"/>
                </a:lnTo>
                <a:lnTo>
                  <a:pt x="19194" y="363486"/>
                </a:lnTo>
                <a:lnTo>
                  <a:pt x="23230" y="369959"/>
                </a:lnTo>
                <a:lnTo>
                  <a:pt x="27826" y="376179"/>
                </a:lnTo>
                <a:lnTo>
                  <a:pt x="32795" y="382231"/>
                </a:lnTo>
                <a:lnTo>
                  <a:pt x="37060" y="386266"/>
                </a:lnTo>
                <a:lnTo>
                  <a:pt x="40855" y="388955"/>
                </a:lnTo>
                <a:lnTo>
                  <a:pt x="44339" y="390748"/>
                </a:lnTo>
                <a:lnTo>
                  <a:pt x="47613" y="391944"/>
                </a:lnTo>
                <a:lnTo>
                  <a:pt x="50749" y="392741"/>
                </a:lnTo>
                <a:lnTo>
                  <a:pt x="53792" y="393272"/>
                </a:lnTo>
                <a:lnTo>
                  <a:pt x="58678" y="393626"/>
                </a:lnTo>
                <a:lnTo>
                  <a:pt x="64793" y="393863"/>
                </a:lnTo>
                <a:lnTo>
                  <a:pt x="81486" y="394242"/>
                </a:lnTo>
                <a:lnTo>
                  <a:pt x="85713" y="393320"/>
                </a:lnTo>
                <a:lnTo>
                  <a:pt x="91389" y="391753"/>
                </a:lnTo>
                <a:lnTo>
                  <a:pt x="98030" y="389756"/>
                </a:lnTo>
                <a:lnTo>
                  <a:pt x="104363" y="387472"/>
                </a:lnTo>
                <a:lnTo>
                  <a:pt x="110489" y="384997"/>
                </a:lnTo>
                <a:lnTo>
                  <a:pt x="116479" y="382395"/>
                </a:lnTo>
                <a:lnTo>
                  <a:pt x="121424" y="378755"/>
                </a:lnTo>
                <a:lnTo>
                  <a:pt x="125674" y="374424"/>
                </a:lnTo>
                <a:lnTo>
                  <a:pt x="129459" y="369631"/>
                </a:lnTo>
                <a:lnTo>
                  <a:pt x="132935" y="365482"/>
                </a:lnTo>
                <a:lnTo>
                  <a:pt x="136205" y="361765"/>
                </a:lnTo>
                <a:lnTo>
                  <a:pt x="139337" y="358334"/>
                </a:lnTo>
                <a:lnTo>
                  <a:pt x="143331" y="352237"/>
                </a:lnTo>
                <a:lnTo>
                  <a:pt x="147898" y="344362"/>
                </a:lnTo>
                <a:lnTo>
                  <a:pt x="152848" y="335302"/>
                </a:lnTo>
                <a:lnTo>
                  <a:pt x="158053" y="326404"/>
                </a:lnTo>
                <a:lnTo>
                  <a:pt x="173528" y="301182"/>
                </a:lnTo>
                <a:lnTo>
                  <a:pt x="177554" y="294133"/>
                </a:lnTo>
                <a:lnTo>
                  <a:pt x="181191" y="287529"/>
                </a:lnTo>
                <a:lnTo>
                  <a:pt x="184568" y="279316"/>
                </a:lnTo>
                <a:lnTo>
                  <a:pt x="187772" y="270030"/>
                </a:lnTo>
                <a:lnTo>
                  <a:pt x="190861" y="260030"/>
                </a:lnTo>
                <a:lnTo>
                  <a:pt x="192919" y="251458"/>
                </a:lnTo>
                <a:lnTo>
                  <a:pt x="194292" y="243839"/>
                </a:lnTo>
                <a:lnTo>
                  <a:pt x="195207" y="236854"/>
                </a:lnTo>
                <a:lnTo>
                  <a:pt x="195817" y="230292"/>
                </a:lnTo>
                <a:lnTo>
                  <a:pt x="196224" y="224013"/>
                </a:lnTo>
                <a:lnTo>
                  <a:pt x="196676" y="212909"/>
                </a:lnTo>
                <a:lnTo>
                  <a:pt x="196877" y="204799"/>
                </a:lnTo>
                <a:lnTo>
                  <a:pt x="195978" y="202255"/>
                </a:lnTo>
                <a:lnTo>
                  <a:pt x="194426" y="200559"/>
                </a:lnTo>
                <a:lnTo>
                  <a:pt x="190162" y="197722"/>
                </a:lnTo>
                <a:lnTo>
                  <a:pt x="185092" y="193286"/>
                </a:lnTo>
                <a:lnTo>
                  <a:pt x="182406" y="191722"/>
                </a:lnTo>
                <a:lnTo>
                  <a:pt x="176882" y="189985"/>
                </a:lnTo>
                <a:lnTo>
                  <a:pt x="173123" y="189522"/>
                </a:lnTo>
                <a:lnTo>
                  <a:pt x="168712" y="189212"/>
                </a:lnTo>
                <a:lnTo>
                  <a:pt x="163866" y="189007"/>
                </a:lnTo>
                <a:lnTo>
                  <a:pt x="159684" y="189822"/>
                </a:lnTo>
                <a:lnTo>
                  <a:pt x="155942" y="191318"/>
                </a:lnTo>
                <a:lnTo>
                  <a:pt x="152496" y="193268"/>
                </a:lnTo>
                <a:lnTo>
                  <a:pt x="149245" y="195520"/>
                </a:lnTo>
                <a:lnTo>
                  <a:pt x="143094" y="200563"/>
                </a:lnTo>
                <a:lnTo>
                  <a:pt x="140120" y="202288"/>
                </a:lnTo>
                <a:lnTo>
                  <a:pt x="134276" y="204206"/>
                </a:lnTo>
                <a:lnTo>
                  <a:pt x="130431" y="206622"/>
                </a:lnTo>
                <a:lnTo>
                  <a:pt x="125963" y="210138"/>
                </a:lnTo>
                <a:lnTo>
                  <a:pt x="121080" y="214387"/>
                </a:lnTo>
                <a:lnTo>
                  <a:pt x="117824" y="219125"/>
                </a:lnTo>
                <a:lnTo>
                  <a:pt x="114207" y="229469"/>
                </a:lnTo>
                <a:lnTo>
                  <a:pt x="110059" y="240416"/>
                </a:lnTo>
                <a:lnTo>
                  <a:pt x="105040" y="250679"/>
                </a:lnTo>
                <a:lnTo>
                  <a:pt x="99634" y="258415"/>
                </a:lnTo>
                <a:lnTo>
                  <a:pt x="97812" y="264669"/>
                </a:lnTo>
                <a:lnTo>
                  <a:pt x="96597" y="272648"/>
                </a:lnTo>
                <a:lnTo>
                  <a:pt x="95788" y="281778"/>
                </a:lnTo>
                <a:lnTo>
                  <a:pt x="95248" y="292627"/>
                </a:lnTo>
                <a:lnTo>
                  <a:pt x="94487" y="326840"/>
                </a:lnTo>
                <a:lnTo>
                  <a:pt x="94310" y="339889"/>
                </a:lnTo>
                <a:lnTo>
                  <a:pt x="95215" y="344703"/>
                </a:lnTo>
                <a:lnTo>
                  <a:pt x="100087" y="356029"/>
                </a:lnTo>
                <a:lnTo>
                  <a:pt x="101561" y="362387"/>
                </a:lnTo>
                <a:lnTo>
                  <a:pt x="104756" y="368388"/>
                </a:lnTo>
                <a:lnTo>
                  <a:pt x="106942" y="371322"/>
                </a:lnTo>
                <a:lnTo>
                  <a:pt x="109351" y="373278"/>
                </a:lnTo>
                <a:lnTo>
                  <a:pt x="111910" y="374582"/>
                </a:lnTo>
                <a:lnTo>
                  <a:pt x="133071" y="381588"/>
                </a:lnTo>
                <a:lnTo>
                  <a:pt x="138201" y="383932"/>
                </a:lnTo>
                <a:lnTo>
                  <a:pt x="142573" y="386447"/>
                </a:lnTo>
                <a:lnTo>
                  <a:pt x="162747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"/>
          <p:cNvSpPr/>
          <p:nvPr/>
        </p:nvSpPr>
        <p:spPr>
          <a:xfrm>
            <a:off x="3522272" y="6249657"/>
            <a:ext cx="149561" cy="282544"/>
          </a:xfrm>
          <a:custGeom>
            <a:avLst/>
            <a:gdLst/>
            <a:ahLst/>
            <a:cxnLst/>
            <a:rect l="0" t="0" r="0" b="0"/>
            <a:pathLst>
              <a:path w="149561" h="282544">
                <a:moveTo>
                  <a:pt x="38173" y="68275"/>
                </a:moveTo>
                <a:lnTo>
                  <a:pt x="26241" y="68275"/>
                </a:lnTo>
                <a:lnTo>
                  <a:pt x="24503" y="69228"/>
                </a:lnTo>
                <a:lnTo>
                  <a:pt x="23345" y="70815"/>
                </a:lnTo>
                <a:lnTo>
                  <a:pt x="21105" y="76072"/>
                </a:lnTo>
                <a:lnTo>
                  <a:pt x="16934" y="84758"/>
                </a:lnTo>
                <a:lnTo>
                  <a:pt x="14489" y="91646"/>
                </a:lnTo>
                <a:lnTo>
                  <a:pt x="11906" y="100048"/>
                </a:lnTo>
                <a:lnTo>
                  <a:pt x="9231" y="109460"/>
                </a:lnTo>
                <a:lnTo>
                  <a:pt x="6496" y="121449"/>
                </a:lnTo>
                <a:lnTo>
                  <a:pt x="916" y="150010"/>
                </a:lnTo>
                <a:lnTo>
                  <a:pt x="0" y="165628"/>
                </a:lnTo>
                <a:lnTo>
                  <a:pt x="342" y="181755"/>
                </a:lnTo>
                <a:lnTo>
                  <a:pt x="1522" y="198221"/>
                </a:lnTo>
                <a:lnTo>
                  <a:pt x="3262" y="211103"/>
                </a:lnTo>
                <a:lnTo>
                  <a:pt x="5374" y="221596"/>
                </a:lnTo>
                <a:lnTo>
                  <a:pt x="7734" y="230497"/>
                </a:lnTo>
                <a:lnTo>
                  <a:pt x="9308" y="237383"/>
                </a:lnTo>
                <a:lnTo>
                  <a:pt x="10357" y="242926"/>
                </a:lnTo>
                <a:lnTo>
                  <a:pt x="11056" y="247575"/>
                </a:lnTo>
                <a:lnTo>
                  <a:pt x="14374" y="255279"/>
                </a:lnTo>
                <a:lnTo>
                  <a:pt x="19023" y="261878"/>
                </a:lnTo>
                <a:lnTo>
                  <a:pt x="21596" y="264971"/>
                </a:lnTo>
                <a:lnTo>
                  <a:pt x="24264" y="267986"/>
                </a:lnTo>
                <a:lnTo>
                  <a:pt x="29768" y="273875"/>
                </a:lnTo>
                <a:lnTo>
                  <a:pt x="36512" y="280866"/>
                </a:lnTo>
                <a:lnTo>
                  <a:pt x="38971" y="281441"/>
                </a:lnTo>
                <a:lnTo>
                  <a:pt x="42515" y="281823"/>
                </a:lnTo>
                <a:lnTo>
                  <a:pt x="46782" y="282078"/>
                </a:lnTo>
                <a:lnTo>
                  <a:pt x="54064" y="282361"/>
                </a:lnTo>
                <a:lnTo>
                  <a:pt x="63518" y="282521"/>
                </a:lnTo>
                <a:lnTo>
                  <a:pt x="66500" y="282543"/>
                </a:lnTo>
                <a:lnTo>
                  <a:pt x="70393" y="281606"/>
                </a:lnTo>
                <a:lnTo>
                  <a:pt x="74892" y="280028"/>
                </a:lnTo>
                <a:lnTo>
                  <a:pt x="79798" y="278024"/>
                </a:lnTo>
                <a:lnTo>
                  <a:pt x="84973" y="273830"/>
                </a:lnTo>
                <a:lnTo>
                  <a:pt x="90328" y="268177"/>
                </a:lnTo>
                <a:lnTo>
                  <a:pt x="95802" y="261550"/>
                </a:lnTo>
                <a:lnTo>
                  <a:pt x="99453" y="256180"/>
                </a:lnTo>
                <a:lnTo>
                  <a:pt x="103508" y="247673"/>
                </a:lnTo>
                <a:lnTo>
                  <a:pt x="106494" y="241214"/>
                </a:lnTo>
                <a:lnTo>
                  <a:pt x="114893" y="223877"/>
                </a:lnTo>
                <a:lnTo>
                  <a:pt x="119799" y="210109"/>
                </a:lnTo>
                <a:lnTo>
                  <a:pt x="124975" y="193312"/>
                </a:lnTo>
                <a:lnTo>
                  <a:pt x="130331" y="174493"/>
                </a:lnTo>
                <a:lnTo>
                  <a:pt x="134854" y="160042"/>
                </a:lnTo>
                <a:lnTo>
                  <a:pt x="138822" y="148503"/>
                </a:lnTo>
                <a:lnTo>
                  <a:pt x="142420" y="138906"/>
                </a:lnTo>
                <a:lnTo>
                  <a:pt x="144818" y="129650"/>
                </a:lnTo>
                <a:lnTo>
                  <a:pt x="146417" y="120621"/>
                </a:lnTo>
                <a:lnTo>
                  <a:pt x="147483" y="111746"/>
                </a:lnTo>
                <a:lnTo>
                  <a:pt x="148194" y="103923"/>
                </a:lnTo>
                <a:lnTo>
                  <a:pt x="148667" y="96803"/>
                </a:lnTo>
                <a:lnTo>
                  <a:pt x="148983" y="90151"/>
                </a:lnTo>
                <a:lnTo>
                  <a:pt x="149428" y="53485"/>
                </a:lnTo>
                <a:lnTo>
                  <a:pt x="149560" y="29179"/>
                </a:lnTo>
                <a:lnTo>
                  <a:pt x="147673" y="23161"/>
                </a:lnTo>
                <a:lnTo>
                  <a:pt x="144510" y="17244"/>
                </a:lnTo>
                <a:lnTo>
                  <a:pt x="140497" y="11394"/>
                </a:lnTo>
                <a:lnTo>
                  <a:pt x="136869" y="7495"/>
                </a:lnTo>
                <a:lnTo>
                  <a:pt x="133497" y="4895"/>
                </a:lnTo>
                <a:lnTo>
                  <a:pt x="130298" y="3162"/>
                </a:lnTo>
                <a:lnTo>
                  <a:pt x="127212" y="2006"/>
                </a:lnTo>
                <a:lnTo>
                  <a:pt x="124202" y="1236"/>
                </a:lnTo>
                <a:lnTo>
                  <a:pt x="121243" y="722"/>
                </a:lnTo>
                <a:lnTo>
                  <a:pt x="117365" y="380"/>
                </a:lnTo>
                <a:lnTo>
                  <a:pt x="112875" y="152"/>
                </a:lnTo>
                <a:lnTo>
                  <a:pt x="107977" y="0"/>
                </a:lnTo>
                <a:lnTo>
                  <a:pt x="103758" y="851"/>
                </a:lnTo>
                <a:lnTo>
                  <a:pt x="99994" y="2370"/>
                </a:lnTo>
                <a:lnTo>
                  <a:pt x="96532" y="4336"/>
                </a:lnTo>
                <a:lnTo>
                  <a:pt x="91367" y="7552"/>
                </a:lnTo>
                <a:lnTo>
                  <a:pt x="78007" y="16204"/>
                </a:lnTo>
                <a:lnTo>
                  <a:pt x="72348" y="20226"/>
                </a:lnTo>
                <a:lnTo>
                  <a:pt x="67624" y="23860"/>
                </a:lnTo>
                <a:lnTo>
                  <a:pt x="63522" y="27235"/>
                </a:lnTo>
                <a:lnTo>
                  <a:pt x="59834" y="29485"/>
                </a:lnTo>
                <a:lnTo>
                  <a:pt x="56424" y="30985"/>
                </a:lnTo>
                <a:lnTo>
                  <a:pt x="53198" y="31985"/>
                </a:lnTo>
                <a:lnTo>
                  <a:pt x="49142" y="34557"/>
                </a:lnTo>
                <a:lnTo>
                  <a:pt x="44533" y="38176"/>
                </a:lnTo>
                <a:lnTo>
                  <a:pt x="29600" y="511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2"/>
          <p:cNvSpPr/>
          <p:nvPr/>
        </p:nvSpPr>
        <p:spPr>
          <a:xfrm>
            <a:off x="6364915" y="6129337"/>
            <a:ext cx="140571" cy="298616"/>
          </a:xfrm>
          <a:custGeom>
            <a:avLst/>
            <a:gdLst/>
            <a:ahLst/>
            <a:cxnLst/>
            <a:rect l="0" t="0" r="0" b="0"/>
            <a:pathLst>
              <a:path w="140571" h="298616">
                <a:moveTo>
                  <a:pt x="101607" y="0"/>
                </a:moveTo>
                <a:lnTo>
                  <a:pt x="87955" y="4551"/>
                </a:lnTo>
                <a:lnTo>
                  <a:pt x="82980" y="6844"/>
                </a:lnTo>
                <a:lnTo>
                  <a:pt x="78712" y="9325"/>
                </a:lnTo>
                <a:lnTo>
                  <a:pt x="74914" y="11932"/>
                </a:lnTo>
                <a:lnTo>
                  <a:pt x="71429" y="15574"/>
                </a:lnTo>
                <a:lnTo>
                  <a:pt x="68153" y="19908"/>
                </a:lnTo>
                <a:lnTo>
                  <a:pt x="65017" y="24702"/>
                </a:lnTo>
                <a:lnTo>
                  <a:pt x="61974" y="29803"/>
                </a:lnTo>
                <a:lnTo>
                  <a:pt x="58992" y="35109"/>
                </a:lnTo>
                <a:lnTo>
                  <a:pt x="56053" y="40551"/>
                </a:lnTo>
                <a:lnTo>
                  <a:pt x="33711" y="84617"/>
                </a:lnTo>
                <a:lnTo>
                  <a:pt x="26815" y="100226"/>
                </a:lnTo>
                <a:lnTo>
                  <a:pt x="21266" y="114443"/>
                </a:lnTo>
                <a:lnTo>
                  <a:pt x="16614" y="127730"/>
                </a:lnTo>
                <a:lnTo>
                  <a:pt x="13512" y="140398"/>
                </a:lnTo>
                <a:lnTo>
                  <a:pt x="11445" y="152654"/>
                </a:lnTo>
                <a:lnTo>
                  <a:pt x="10066" y="164635"/>
                </a:lnTo>
                <a:lnTo>
                  <a:pt x="9148" y="174526"/>
                </a:lnTo>
                <a:lnTo>
                  <a:pt x="8535" y="183026"/>
                </a:lnTo>
                <a:lnTo>
                  <a:pt x="8126" y="190598"/>
                </a:lnTo>
                <a:lnTo>
                  <a:pt x="6901" y="197550"/>
                </a:lnTo>
                <a:lnTo>
                  <a:pt x="5133" y="204090"/>
                </a:lnTo>
                <a:lnTo>
                  <a:pt x="3001" y="210355"/>
                </a:lnTo>
                <a:lnTo>
                  <a:pt x="1580" y="215484"/>
                </a:lnTo>
                <a:lnTo>
                  <a:pt x="0" y="223723"/>
                </a:lnTo>
                <a:lnTo>
                  <a:pt x="532" y="229159"/>
                </a:lnTo>
                <a:lnTo>
                  <a:pt x="1839" y="235640"/>
                </a:lnTo>
                <a:lnTo>
                  <a:pt x="3662" y="242819"/>
                </a:lnTo>
                <a:lnTo>
                  <a:pt x="5831" y="250461"/>
                </a:lnTo>
                <a:lnTo>
                  <a:pt x="10779" y="266574"/>
                </a:lnTo>
                <a:lnTo>
                  <a:pt x="13433" y="272966"/>
                </a:lnTo>
                <a:lnTo>
                  <a:pt x="16155" y="278180"/>
                </a:lnTo>
                <a:lnTo>
                  <a:pt x="18922" y="282608"/>
                </a:lnTo>
                <a:lnTo>
                  <a:pt x="21718" y="285560"/>
                </a:lnTo>
                <a:lnTo>
                  <a:pt x="24536" y="287529"/>
                </a:lnTo>
                <a:lnTo>
                  <a:pt x="27366" y="288841"/>
                </a:lnTo>
                <a:lnTo>
                  <a:pt x="30206" y="290668"/>
                </a:lnTo>
                <a:lnTo>
                  <a:pt x="33051" y="292839"/>
                </a:lnTo>
                <a:lnTo>
                  <a:pt x="35900" y="295239"/>
                </a:lnTo>
                <a:lnTo>
                  <a:pt x="38753" y="296838"/>
                </a:lnTo>
                <a:lnTo>
                  <a:pt x="41607" y="297905"/>
                </a:lnTo>
                <a:lnTo>
                  <a:pt x="44462" y="298615"/>
                </a:lnTo>
                <a:lnTo>
                  <a:pt x="47318" y="298137"/>
                </a:lnTo>
                <a:lnTo>
                  <a:pt x="50174" y="296866"/>
                </a:lnTo>
                <a:lnTo>
                  <a:pt x="53031" y="295065"/>
                </a:lnTo>
                <a:lnTo>
                  <a:pt x="56841" y="293866"/>
                </a:lnTo>
                <a:lnTo>
                  <a:pt x="61285" y="293065"/>
                </a:lnTo>
                <a:lnTo>
                  <a:pt x="66153" y="292532"/>
                </a:lnTo>
                <a:lnTo>
                  <a:pt x="70351" y="291224"/>
                </a:lnTo>
                <a:lnTo>
                  <a:pt x="74103" y="289399"/>
                </a:lnTo>
                <a:lnTo>
                  <a:pt x="77556" y="287230"/>
                </a:lnTo>
                <a:lnTo>
                  <a:pt x="81763" y="284832"/>
                </a:lnTo>
                <a:lnTo>
                  <a:pt x="91518" y="279627"/>
                </a:lnTo>
                <a:lnTo>
                  <a:pt x="95833" y="276906"/>
                </a:lnTo>
                <a:lnTo>
                  <a:pt x="99663" y="274139"/>
                </a:lnTo>
                <a:lnTo>
                  <a:pt x="103168" y="271342"/>
                </a:lnTo>
                <a:lnTo>
                  <a:pt x="106458" y="267572"/>
                </a:lnTo>
                <a:lnTo>
                  <a:pt x="109603" y="263154"/>
                </a:lnTo>
                <a:lnTo>
                  <a:pt x="112653" y="258304"/>
                </a:lnTo>
                <a:lnTo>
                  <a:pt x="115639" y="253165"/>
                </a:lnTo>
                <a:lnTo>
                  <a:pt x="121496" y="242375"/>
                </a:lnTo>
                <a:lnTo>
                  <a:pt x="124734" y="233770"/>
                </a:lnTo>
                <a:lnTo>
                  <a:pt x="127126" y="225818"/>
                </a:lnTo>
                <a:lnTo>
                  <a:pt x="129097" y="221030"/>
                </a:lnTo>
                <a:lnTo>
                  <a:pt x="131364" y="215934"/>
                </a:lnTo>
                <a:lnTo>
                  <a:pt x="132875" y="210631"/>
                </a:lnTo>
                <a:lnTo>
                  <a:pt x="133882" y="205191"/>
                </a:lnTo>
                <a:lnTo>
                  <a:pt x="134554" y="199659"/>
                </a:lnTo>
                <a:lnTo>
                  <a:pt x="135954" y="192161"/>
                </a:lnTo>
                <a:lnTo>
                  <a:pt x="140049" y="173670"/>
                </a:lnTo>
                <a:lnTo>
                  <a:pt x="140570" y="166262"/>
                </a:lnTo>
                <a:lnTo>
                  <a:pt x="139966" y="160372"/>
                </a:lnTo>
                <a:lnTo>
                  <a:pt x="138609" y="155492"/>
                </a:lnTo>
                <a:lnTo>
                  <a:pt x="136752" y="152239"/>
                </a:lnTo>
                <a:lnTo>
                  <a:pt x="134562" y="150070"/>
                </a:lnTo>
                <a:lnTo>
                  <a:pt x="132150" y="148625"/>
                </a:lnTo>
                <a:lnTo>
                  <a:pt x="128636" y="147660"/>
                </a:lnTo>
                <a:lnTo>
                  <a:pt x="124389" y="147018"/>
                </a:lnTo>
                <a:lnTo>
                  <a:pt x="119653" y="146589"/>
                </a:lnTo>
                <a:lnTo>
                  <a:pt x="115542" y="147256"/>
                </a:lnTo>
                <a:lnTo>
                  <a:pt x="111850" y="148653"/>
                </a:lnTo>
                <a:lnTo>
                  <a:pt x="108435" y="150537"/>
                </a:lnTo>
                <a:lnTo>
                  <a:pt x="94529" y="157740"/>
                </a:lnTo>
                <a:lnTo>
                  <a:pt x="78343" y="165907"/>
                </a:lnTo>
                <a:lnTo>
                  <a:pt x="73715" y="168707"/>
                </a:lnTo>
                <a:lnTo>
                  <a:pt x="69678" y="171526"/>
                </a:lnTo>
                <a:lnTo>
                  <a:pt x="66033" y="174359"/>
                </a:lnTo>
                <a:lnTo>
                  <a:pt x="62651" y="178152"/>
                </a:lnTo>
                <a:lnTo>
                  <a:pt x="59444" y="182585"/>
                </a:lnTo>
                <a:lnTo>
                  <a:pt x="56353" y="187446"/>
                </a:lnTo>
                <a:lnTo>
                  <a:pt x="52920" y="195387"/>
                </a:lnTo>
                <a:lnTo>
                  <a:pt x="52004" y="198838"/>
                </a:lnTo>
                <a:lnTo>
                  <a:pt x="49488" y="205901"/>
                </a:lnTo>
                <a:lnTo>
                  <a:pt x="41613" y="226449"/>
                </a:lnTo>
                <a:lnTo>
                  <a:pt x="38751" y="234786"/>
                </a:lnTo>
                <a:lnTo>
                  <a:pt x="36843" y="241297"/>
                </a:lnTo>
                <a:lnTo>
                  <a:pt x="35571" y="246589"/>
                </a:lnTo>
                <a:lnTo>
                  <a:pt x="34723" y="252976"/>
                </a:lnTo>
                <a:lnTo>
                  <a:pt x="34158" y="260090"/>
                </a:lnTo>
                <a:lnTo>
                  <a:pt x="33781" y="267691"/>
                </a:lnTo>
                <a:lnTo>
                  <a:pt x="34482" y="272758"/>
                </a:lnTo>
                <a:lnTo>
                  <a:pt x="35902" y="276136"/>
                </a:lnTo>
                <a:lnTo>
                  <a:pt x="40020" y="280842"/>
                </a:lnTo>
                <a:lnTo>
                  <a:pt x="50172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3"/>
          <p:cNvSpPr/>
          <p:nvPr/>
        </p:nvSpPr>
        <p:spPr>
          <a:xfrm>
            <a:off x="6556935" y="6129337"/>
            <a:ext cx="145629" cy="257105"/>
          </a:xfrm>
          <a:custGeom>
            <a:avLst/>
            <a:gdLst/>
            <a:ahLst/>
            <a:cxnLst/>
            <a:rect l="0" t="0" r="0" b="0"/>
            <a:pathLst>
              <a:path w="145629" h="257105">
                <a:moveTo>
                  <a:pt x="46747" y="0"/>
                </a:moveTo>
                <a:lnTo>
                  <a:pt x="37646" y="9102"/>
                </a:lnTo>
                <a:lnTo>
                  <a:pt x="34964" y="13688"/>
                </a:lnTo>
                <a:lnTo>
                  <a:pt x="33177" y="18650"/>
                </a:lnTo>
                <a:lnTo>
                  <a:pt x="31986" y="23864"/>
                </a:lnTo>
                <a:lnTo>
                  <a:pt x="30238" y="29244"/>
                </a:lnTo>
                <a:lnTo>
                  <a:pt x="28121" y="34736"/>
                </a:lnTo>
                <a:lnTo>
                  <a:pt x="25757" y="40303"/>
                </a:lnTo>
                <a:lnTo>
                  <a:pt x="24181" y="45918"/>
                </a:lnTo>
                <a:lnTo>
                  <a:pt x="23131" y="51567"/>
                </a:lnTo>
                <a:lnTo>
                  <a:pt x="22430" y="57238"/>
                </a:lnTo>
                <a:lnTo>
                  <a:pt x="21011" y="63876"/>
                </a:lnTo>
                <a:lnTo>
                  <a:pt x="19113" y="71159"/>
                </a:lnTo>
                <a:lnTo>
                  <a:pt x="16894" y="78872"/>
                </a:lnTo>
                <a:lnTo>
                  <a:pt x="14463" y="88776"/>
                </a:lnTo>
                <a:lnTo>
                  <a:pt x="9221" y="112481"/>
                </a:lnTo>
                <a:lnTo>
                  <a:pt x="915" y="152602"/>
                </a:lnTo>
                <a:lnTo>
                  <a:pt x="0" y="167457"/>
                </a:lnTo>
                <a:lnTo>
                  <a:pt x="343" y="183076"/>
                </a:lnTo>
                <a:lnTo>
                  <a:pt x="1523" y="199203"/>
                </a:lnTo>
                <a:lnTo>
                  <a:pt x="3263" y="211860"/>
                </a:lnTo>
                <a:lnTo>
                  <a:pt x="5375" y="222202"/>
                </a:lnTo>
                <a:lnTo>
                  <a:pt x="7736" y="231003"/>
                </a:lnTo>
                <a:lnTo>
                  <a:pt x="10262" y="237822"/>
                </a:lnTo>
                <a:lnTo>
                  <a:pt x="12898" y="243321"/>
                </a:lnTo>
                <a:lnTo>
                  <a:pt x="15609" y="247939"/>
                </a:lnTo>
                <a:lnTo>
                  <a:pt x="18369" y="251017"/>
                </a:lnTo>
                <a:lnTo>
                  <a:pt x="21161" y="253070"/>
                </a:lnTo>
                <a:lnTo>
                  <a:pt x="27935" y="256364"/>
                </a:lnTo>
                <a:lnTo>
                  <a:pt x="31348" y="256635"/>
                </a:lnTo>
                <a:lnTo>
                  <a:pt x="36481" y="256815"/>
                </a:lnTo>
                <a:lnTo>
                  <a:pt x="56149" y="257104"/>
                </a:lnTo>
                <a:lnTo>
                  <a:pt x="60636" y="256175"/>
                </a:lnTo>
                <a:lnTo>
                  <a:pt x="65531" y="254603"/>
                </a:lnTo>
                <a:lnTo>
                  <a:pt x="70699" y="252603"/>
                </a:lnTo>
                <a:lnTo>
                  <a:pt x="75098" y="249365"/>
                </a:lnTo>
                <a:lnTo>
                  <a:pt x="78983" y="245301"/>
                </a:lnTo>
                <a:lnTo>
                  <a:pt x="82525" y="240687"/>
                </a:lnTo>
                <a:lnTo>
                  <a:pt x="85839" y="236658"/>
                </a:lnTo>
                <a:lnTo>
                  <a:pt x="89001" y="233019"/>
                </a:lnTo>
                <a:lnTo>
                  <a:pt x="92061" y="229641"/>
                </a:lnTo>
                <a:lnTo>
                  <a:pt x="95054" y="225484"/>
                </a:lnTo>
                <a:lnTo>
                  <a:pt x="98002" y="220808"/>
                </a:lnTo>
                <a:lnTo>
                  <a:pt x="100919" y="215786"/>
                </a:lnTo>
                <a:lnTo>
                  <a:pt x="109241" y="202585"/>
                </a:lnTo>
                <a:lnTo>
                  <a:pt x="114127" y="195064"/>
                </a:lnTo>
                <a:lnTo>
                  <a:pt x="118337" y="188145"/>
                </a:lnTo>
                <a:lnTo>
                  <a:pt x="122096" y="181628"/>
                </a:lnTo>
                <a:lnTo>
                  <a:pt x="128813" y="169306"/>
                </a:lnTo>
                <a:lnTo>
                  <a:pt x="134974" y="157480"/>
                </a:lnTo>
                <a:lnTo>
                  <a:pt x="136997" y="151659"/>
                </a:lnTo>
                <a:lnTo>
                  <a:pt x="138347" y="145874"/>
                </a:lnTo>
                <a:lnTo>
                  <a:pt x="145062" y="104697"/>
                </a:lnTo>
                <a:lnTo>
                  <a:pt x="145628" y="94563"/>
                </a:lnTo>
                <a:lnTo>
                  <a:pt x="145053" y="86855"/>
                </a:lnTo>
                <a:lnTo>
                  <a:pt x="143717" y="80763"/>
                </a:lnTo>
                <a:lnTo>
                  <a:pt x="141873" y="73845"/>
                </a:lnTo>
                <a:lnTo>
                  <a:pt x="137285" y="58538"/>
                </a:lnTo>
                <a:lnTo>
                  <a:pt x="133776" y="51407"/>
                </a:lnTo>
                <a:lnTo>
                  <a:pt x="129532" y="44749"/>
                </a:lnTo>
                <a:lnTo>
                  <a:pt x="124796" y="38405"/>
                </a:lnTo>
                <a:lnTo>
                  <a:pt x="118783" y="33224"/>
                </a:lnTo>
                <a:lnTo>
                  <a:pt x="111916" y="28817"/>
                </a:lnTo>
                <a:lnTo>
                  <a:pt x="76153" y="10447"/>
                </a:lnTo>
                <a:lnTo>
                  <a:pt x="73019" y="10775"/>
                </a:lnTo>
                <a:lnTo>
                  <a:pt x="69024" y="11946"/>
                </a:lnTo>
                <a:lnTo>
                  <a:pt x="64456" y="13679"/>
                </a:lnTo>
                <a:lnTo>
                  <a:pt x="59506" y="14834"/>
                </a:lnTo>
                <a:lnTo>
                  <a:pt x="54300" y="15605"/>
                </a:lnTo>
                <a:lnTo>
                  <a:pt x="48925" y="16118"/>
                </a:lnTo>
                <a:lnTo>
                  <a:pt x="44389" y="16461"/>
                </a:lnTo>
                <a:lnTo>
                  <a:pt x="40412" y="16689"/>
                </a:lnTo>
                <a:lnTo>
                  <a:pt x="36809" y="16841"/>
                </a:lnTo>
                <a:lnTo>
                  <a:pt x="33454" y="17895"/>
                </a:lnTo>
                <a:lnTo>
                  <a:pt x="30266" y="19550"/>
                </a:lnTo>
                <a:lnTo>
                  <a:pt x="12457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4"/>
          <p:cNvSpPr/>
          <p:nvPr/>
        </p:nvSpPr>
        <p:spPr>
          <a:xfrm>
            <a:off x="6972331" y="3026092"/>
            <a:ext cx="42801" cy="977266"/>
          </a:xfrm>
          <a:custGeom>
            <a:avLst/>
            <a:gdLst/>
            <a:ahLst/>
            <a:cxnLst/>
            <a:rect l="0" t="0" r="0" b="0"/>
            <a:pathLst>
              <a:path w="42801" h="977266">
                <a:moveTo>
                  <a:pt x="34259" y="0"/>
                </a:moveTo>
                <a:lnTo>
                  <a:pt x="38810" y="9102"/>
                </a:lnTo>
                <a:lnTo>
                  <a:pt x="40150" y="12735"/>
                </a:lnTo>
                <a:lnTo>
                  <a:pt x="41044" y="16110"/>
                </a:lnTo>
                <a:lnTo>
                  <a:pt x="42302" y="25411"/>
                </a:lnTo>
                <a:lnTo>
                  <a:pt x="42761" y="45680"/>
                </a:lnTo>
                <a:lnTo>
                  <a:pt x="42800" y="73007"/>
                </a:lnTo>
                <a:lnTo>
                  <a:pt x="41858" y="91534"/>
                </a:lnTo>
                <a:lnTo>
                  <a:pt x="36934" y="154756"/>
                </a:lnTo>
                <a:lnTo>
                  <a:pt x="35447" y="189431"/>
                </a:lnTo>
                <a:lnTo>
                  <a:pt x="32246" y="233417"/>
                </a:lnTo>
                <a:lnTo>
                  <a:pt x="28602" y="277096"/>
                </a:lnTo>
                <a:lnTo>
                  <a:pt x="25598" y="320016"/>
                </a:lnTo>
                <a:lnTo>
                  <a:pt x="21520" y="364479"/>
                </a:lnTo>
                <a:lnTo>
                  <a:pt x="20051" y="386814"/>
                </a:lnTo>
                <a:lnTo>
                  <a:pt x="19072" y="408371"/>
                </a:lnTo>
                <a:lnTo>
                  <a:pt x="18419" y="429410"/>
                </a:lnTo>
                <a:lnTo>
                  <a:pt x="17031" y="452008"/>
                </a:lnTo>
                <a:lnTo>
                  <a:pt x="12950" y="499978"/>
                </a:lnTo>
                <a:lnTo>
                  <a:pt x="11480" y="528581"/>
                </a:lnTo>
                <a:lnTo>
                  <a:pt x="9847" y="593383"/>
                </a:lnTo>
                <a:lnTo>
                  <a:pt x="8575" y="773507"/>
                </a:lnTo>
                <a:lnTo>
                  <a:pt x="7611" y="784276"/>
                </a:lnTo>
                <a:lnTo>
                  <a:pt x="6016" y="794313"/>
                </a:lnTo>
                <a:lnTo>
                  <a:pt x="4001" y="803862"/>
                </a:lnTo>
                <a:lnTo>
                  <a:pt x="2656" y="811181"/>
                </a:lnTo>
                <a:lnTo>
                  <a:pt x="1761" y="817012"/>
                </a:lnTo>
                <a:lnTo>
                  <a:pt x="499" y="832310"/>
                </a:lnTo>
                <a:lnTo>
                  <a:pt x="204" y="849023"/>
                </a:lnTo>
                <a:lnTo>
                  <a:pt x="0" y="934072"/>
                </a:lnTo>
                <a:lnTo>
                  <a:pt x="942" y="946565"/>
                </a:lnTo>
                <a:lnTo>
                  <a:pt x="2523" y="955845"/>
                </a:lnTo>
                <a:lnTo>
                  <a:pt x="8541" y="977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5"/>
          <p:cNvSpPr/>
          <p:nvPr/>
        </p:nvSpPr>
        <p:spPr>
          <a:xfrm>
            <a:off x="7023734" y="3034664"/>
            <a:ext cx="1731647" cy="840107"/>
          </a:xfrm>
          <a:custGeom>
            <a:avLst/>
            <a:gdLst/>
            <a:ahLst/>
            <a:cxnLst/>
            <a:rect l="0" t="0" r="0" b="0"/>
            <a:pathLst>
              <a:path w="1731647" h="840107">
                <a:moveTo>
                  <a:pt x="0" y="0"/>
                </a:moveTo>
                <a:lnTo>
                  <a:pt x="4551" y="4552"/>
                </a:lnTo>
                <a:lnTo>
                  <a:pt x="5892" y="6845"/>
                </a:lnTo>
                <a:lnTo>
                  <a:pt x="7381" y="11932"/>
                </a:lnTo>
                <a:lnTo>
                  <a:pt x="8732" y="13670"/>
                </a:lnTo>
                <a:lnTo>
                  <a:pt x="10583" y="14829"/>
                </a:lnTo>
                <a:lnTo>
                  <a:pt x="15182" y="16116"/>
                </a:lnTo>
                <a:lnTo>
                  <a:pt x="20401" y="16688"/>
                </a:lnTo>
                <a:lnTo>
                  <a:pt x="44564" y="24486"/>
                </a:lnTo>
                <a:lnTo>
                  <a:pt x="94620" y="34712"/>
                </a:lnTo>
                <a:lnTo>
                  <a:pt x="134614" y="42205"/>
                </a:lnTo>
                <a:lnTo>
                  <a:pt x="149952" y="48277"/>
                </a:lnTo>
                <a:lnTo>
                  <a:pt x="165186" y="51452"/>
                </a:lnTo>
                <a:lnTo>
                  <a:pt x="192282" y="65023"/>
                </a:lnTo>
                <a:lnTo>
                  <a:pt x="203252" y="66999"/>
                </a:lnTo>
                <a:lnTo>
                  <a:pt x="257178" y="92786"/>
                </a:lnTo>
                <a:lnTo>
                  <a:pt x="310187" y="113349"/>
                </a:lnTo>
                <a:lnTo>
                  <a:pt x="360886" y="137325"/>
                </a:lnTo>
                <a:lnTo>
                  <a:pt x="405911" y="156432"/>
                </a:lnTo>
                <a:lnTo>
                  <a:pt x="484337" y="191709"/>
                </a:lnTo>
                <a:lnTo>
                  <a:pt x="525778" y="211743"/>
                </a:lnTo>
                <a:lnTo>
                  <a:pt x="568537" y="234189"/>
                </a:lnTo>
                <a:lnTo>
                  <a:pt x="592318" y="246872"/>
                </a:lnTo>
                <a:lnTo>
                  <a:pt x="636224" y="268136"/>
                </a:lnTo>
                <a:lnTo>
                  <a:pt x="682551" y="293961"/>
                </a:lnTo>
                <a:lnTo>
                  <a:pt x="711617" y="306634"/>
                </a:lnTo>
                <a:lnTo>
                  <a:pt x="744311" y="326494"/>
                </a:lnTo>
                <a:lnTo>
                  <a:pt x="792354" y="350739"/>
                </a:lnTo>
                <a:lnTo>
                  <a:pt x="834122" y="373055"/>
                </a:lnTo>
                <a:lnTo>
                  <a:pt x="871736" y="392498"/>
                </a:lnTo>
                <a:lnTo>
                  <a:pt x="902424" y="410664"/>
                </a:lnTo>
                <a:lnTo>
                  <a:pt x="948618" y="441058"/>
                </a:lnTo>
                <a:lnTo>
                  <a:pt x="996089" y="465407"/>
                </a:lnTo>
                <a:lnTo>
                  <a:pt x="1034395" y="491101"/>
                </a:lnTo>
                <a:lnTo>
                  <a:pt x="1077873" y="514309"/>
                </a:lnTo>
                <a:lnTo>
                  <a:pt x="1123386" y="538574"/>
                </a:lnTo>
                <a:lnTo>
                  <a:pt x="1184175" y="571704"/>
                </a:lnTo>
                <a:lnTo>
                  <a:pt x="1227167" y="594209"/>
                </a:lnTo>
                <a:lnTo>
                  <a:pt x="1275912" y="616705"/>
                </a:lnTo>
                <a:lnTo>
                  <a:pt x="1318256" y="636860"/>
                </a:lnTo>
                <a:lnTo>
                  <a:pt x="1342649" y="653168"/>
                </a:lnTo>
                <a:lnTo>
                  <a:pt x="1391907" y="675283"/>
                </a:lnTo>
                <a:lnTo>
                  <a:pt x="1436213" y="696742"/>
                </a:lnTo>
                <a:lnTo>
                  <a:pt x="1486188" y="719546"/>
                </a:lnTo>
                <a:lnTo>
                  <a:pt x="1496823" y="725563"/>
                </a:lnTo>
                <a:lnTo>
                  <a:pt x="1542556" y="748821"/>
                </a:lnTo>
                <a:lnTo>
                  <a:pt x="1591497" y="774278"/>
                </a:lnTo>
                <a:lnTo>
                  <a:pt x="1617647" y="788657"/>
                </a:lnTo>
                <a:lnTo>
                  <a:pt x="1630557" y="797239"/>
                </a:lnTo>
                <a:lnTo>
                  <a:pt x="1643909" y="805815"/>
                </a:lnTo>
                <a:lnTo>
                  <a:pt x="1647437" y="808672"/>
                </a:lnTo>
                <a:lnTo>
                  <a:pt x="1651694" y="810578"/>
                </a:lnTo>
                <a:lnTo>
                  <a:pt x="1665834" y="814211"/>
                </a:lnTo>
                <a:lnTo>
                  <a:pt x="1676480" y="819945"/>
                </a:lnTo>
                <a:lnTo>
                  <a:pt x="1696077" y="827114"/>
                </a:lnTo>
                <a:lnTo>
                  <a:pt x="1710826" y="836552"/>
                </a:lnTo>
                <a:lnTo>
                  <a:pt x="1716996" y="838526"/>
                </a:lnTo>
                <a:lnTo>
                  <a:pt x="1731646" y="8401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6"/>
          <p:cNvSpPr/>
          <p:nvPr/>
        </p:nvSpPr>
        <p:spPr>
          <a:xfrm>
            <a:off x="7015162" y="3900487"/>
            <a:ext cx="1790534" cy="83959"/>
          </a:xfrm>
          <a:custGeom>
            <a:avLst/>
            <a:gdLst/>
            <a:ahLst/>
            <a:cxnLst/>
            <a:rect l="0" t="0" r="0" b="0"/>
            <a:pathLst>
              <a:path w="1790534" h="83959">
                <a:moveTo>
                  <a:pt x="0" y="68580"/>
                </a:moveTo>
                <a:lnTo>
                  <a:pt x="68760" y="68580"/>
                </a:lnTo>
                <a:lnTo>
                  <a:pt x="95331" y="71120"/>
                </a:lnTo>
                <a:lnTo>
                  <a:pt x="106416" y="73131"/>
                </a:lnTo>
                <a:lnTo>
                  <a:pt x="128894" y="75365"/>
                </a:lnTo>
                <a:lnTo>
                  <a:pt x="190540" y="77870"/>
                </a:lnTo>
                <a:lnTo>
                  <a:pt x="231370" y="81599"/>
                </a:lnTo>
                <a:lnTo>
                  <a:pt x="280631" y="83891"/>
                </a:lnTo>
                <a:lnTo>
                  <a:pt x="334275" y="83958"/>
                </a:lnTo>
                <a:lnTo>
                  <a:pt x="361915" y="82642"/>
                </a:lnTo>
                <a:lnTo>
                  <a:pt x="411359" y="79592"/>
                </a:lnTo>
                <a:lnTo>
                  <a:pt x="464784" y="76923"/>
                </a:lnTo>
                <a:lnTo>
                  <a:pt x="561004" y="70510"/>
                </a:lnTo>
                <a:lnTo>
                  <a:pt x="574028" y="69867"/>
                </a:lnTo>
                <a:lnTo>
                  <a:pt x="733182" y="55180"/>
                </a:lnTo>
                <a:lnTo>
                  <a:pt x="787469" y="52544"/>
                </a:lnTo>
                <a:lnTo>
                  <a:pt x="822427" y="50976"/>
                </a:lnTo>
                <a:lnTo>
                  <a:pt x="839750" y="49224"/>
                </a:lnTo>
                <a:lnTo>
                  <a:pt x="857014" y="47104"/>
                </a:lnTo>
                <a:lnTo>
                  <a:pt x="881274" y="44748"/>
                </a:lnTo>
                <a:lnTo>
                  <a:pt x="902218" y="42748"/>
                </a:lnTo>
                <a:lnTo>
                  <a:pt x="930576" y="38684"/>
                </a:lnTo>
                <a:lnTo>
                  <a:pt x="954609" y="36243"/>
                </a:lnTo>
                <a:lnTo>
                  <a:pt x="1024694" y="33595"/>
                </a:lnTo>
                <a:lnTo>
                  <a:pt x="1044127" y="31921"/>
                </a:lnTo>
                <a:lnTo>
                  <a:pt x="1064702" y="29853"/>
                </a:lnTo>
                <a:lnTo>
                  <a:pt x="1112963" y="27556"/>
                </a:lnTo>
                <a:lnTo>
                  <a:pt x="1169020" y="26534"/>
                </a:lnTo>
                <a:lnTo>
                  <a:pt x="1460277" y="25718"/>
                </a:lnTo>
                <a:lnTo>
                  <a:pt x="1473243" y="23178"/>
                </a:lnTo>
                <a:lnTo>
                  <a:pt x="1479366" y="21167"/>
                </a:lnTo>
                <a:lnTo>
                  <a:pt x="1485354" y="20779"/>
                </a:lnTo>
                <a:lnTo>
                  <a:pt x="1504789" y="23831"/>
                </a:lnTo>
                <a:lnTo>
                  <a:pt x="1552144" y="25345"/>
                </a:lnTo>
                <a:lnTo>
                  <a:pt x="1590906" y="26505"/>
                </a:lnTo>
                <a:lnTo>
                  <a:pt x="1685818" y="33077"/>
                </a:lnTo>
                <a:lnTo>
                  <a:pt x="1738875" y="34130"/>
                </a:lnTo>
                <a:lnTo>
                  <a:pt x="1778899" y="34258"/>
                </a:lnTo>
                <a:lnTo>
                  <a:pt x="1783150" y="33317"/>
                </a:lnTo>
                <a:lnTo>
                  <a:pt x="1785985" y="31736"/>
                </a:lnTo>
                <a:lnTo>
                  <a:pt x="1790533" y="26906"/>
                </a:lnTo>
                <a:lnTo>
                  <a:pt x="1789953" y="26510"/>
                </a:lnTo>
                <a:lnTo>
                  <a:pt x="1783404" y="25749"/>
                </a:lnTo>
                <a:lnTo>
                  <a:pt x="1771176" y="25721"/>
                </a:lnTo>
                <a:lnTo>
                  <a:pt x="1768477" y="24767"/>
                </a:lnTo>
                <a:lnTo>
                  <a:pt x="1765725" y="23179"/>
                </a:lnTo>
                <a:lnTo>
                  <a:pt x="1759015" y="18337"/>
                </a:lnTo>
                <a:lnTo>
                  <a:pt x="1755557" y="17675"/>
                </a:lnTo>
                <a:lnTo>
                  <a:pt x="1753302" y="17498"/>
                </a:lnTo>
                <a:lnTo>
                  <a:pt x="1751798" y="16428"/>
                </a:lnTo>
                <a:lnTo>
                  <a:pt x="1750795" y="14762"/>
                </a:lnTo>
                <a:lnTo>
                  <a:pt x="1750127" y="12699"/>
                </a:lnTo>
                <a:lnTo>
                  <a:pt x="1748730" y="11323"/>
                </a:lnTo>
                <a:lnTo>
                  <a:pt x="1746845" y="10406"/>
                </a:lnTo>
                <a:lnTo>
                  <a:pt x="1740305" y="8435"/>
                </a:lnTo>
                <a:lnTo>
                  <a:pt x="17145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7"/>
          <p:cNvSpPr/>
          <p:nvPr/>
        </p:nvSpPr>
        <p:spPr>
          <a:xfrm>
            <a:off x="7006590" y="3775609"/>
            <a:ext cx="222569" cy="202032"/>
          </a:xfrm>
          <a:custGeom>
            <a:avLst/>
            <a:gdLst/>
            <a:ahLst/>
            <a:cxnLst/>
            <a:rect l="0" t="0" r="0" b="0"/>
            <a:pathLst>
              <a:path w="222569" h="202032">
                <a:moveTo>
                  <a:pt x="0" y="13436"/>
                </a:moveTo>
                <a:lnTo>
                  <a:pt x="4551" y="13436"/>
                </a:lnTo>
                <a:lnTo>
                  <a:pt x="5891" y="14388"/>
                </a:lnTo>
                <a:lnTo>
                  <a:pt x="6785" y="15976"/>
                </a:lnTo>
                <a:lnTo>
                  <a:pt x="7381" y="17986"/>
                </a:lnTo>
                <a:lnTo>
                  <a:pt x="9683" y="19327"/>
                </a:lnTo>
                <a:lnTo>
                  <a:pt x="13122" y="20221"/>
                </a:lnTo>
                <a:lnTo>
                  <a:pt x="17321" y="20817"/>
                </a:lnTo>
                <a:lnTo>
                  <a:pt x="22025" y="20261"/>
                </a:lnTo>
                <a:lnTo>
                  <a:pt x="27065" y="18939"/>
                </a:lnTo>
                <a:lnTo>
                  <a:pt x="32331" y="17104"/>
                </a:lnTo>
                <a:lnTo>
                  <a:pt x="39651" y="15882"/>
                </a:lnTo>
                <a:lnTo>
                  <a:pt x="48342" y="15066"/>
                </a:lnTo>
                <a:lnTo>
                  <a:pt x="57945" y="14523"/>
                </a:lnTo>
                <a:lnTo>
                  <a:pt x="70062" y="13208"/>
                </a:lnTo>
                <a:lnTo>
                  <a:pt x="109659" y="7759"/>
                </a:lnTo>
                <a:lnTo>
                  <a:pt x="117874" y="6794"/>
                </a:lnTo>
                <a:lnTo>
                  <a:pt x="124302" y="6150"/>
                </a:lnTo>
                <a:lnTo>
                  <a:pt x="130493" y="5721"/>
                </a:lnTo>
                <a:lnTo>
                  <a:pt x="136525" y="5435"/>
                </a:lnTo>
                <a:lnTo>
                  <a:pt x="142451" y="5245"/>
                </a:lnTo>
                <a:lnTo>
                  <a:pt x="150212" y="4165"/>
                </a:lnTo>
                <a:lnTo>
                  <a:pt x="159197" y="2492"/>
                </a:lnTo>
                <a:lnTo>
                  <a:pt x="168996" y="426"/>
                </a:lnTo>
                <a:lnTo>
                  <a:pt x="177434" y="0"/>
                </a:lnTo>
                <a:lnTo>
                  <a:pt x="184964" y="668"/>
                </a:lnTo>
                <a:lnTo>
                  <a:pt x="191889" y="2067"/>
                </a:lnTo>
                <a:lnTo>
                  <a:pt x="198412" y="2999"/>
                </a:lnTo>
                <a:lnTo>
                  <a:pt x="204664" y="3620"/>
                </a:lnTo>
                <a:lnTo>
                  <a:pt x="210738" y="4035"/>
                </a:lnTo>
                <a:lnTo>
                  <a:pt x="214787" y="5263"/>
                </a:lnTo>
                <a:lnTo>
                  <a:pt x="217486" y="7035"/>
                </a:lnTo>
                <a:lnTo>
                  <a:pt x="221818" y="12171"/>
                </a:lnTo>
                <a:lnTo>
                  <a:pt x="222174" y="15450"/>
                </a:lnTo>
                <a:lnTo>
                  <a:pt x="222410" y="20494"/>
                </a:lnTo>
                <a:lnTo>
                  <a:pt x="222568" y="26713"/>
                </a:lnTo>
                <a:lnTo>
                  <a:pt x="221721" y="33718"/>
                </a:lnTo>
                <a:lnTo>
                  <a:pt x="220204" y="41244"/>
                </a:lnTo>
                <a:lnTo>
                  <a:pt x="218240" y="49120"/>
                </a:lnTo>
                <a:lnTo>
                  <a:pt x="216931" y="56275"/>
                </a:lnTo>
                <a:lnTo>
                  <a:pt x="216058" y="62950"/>
                </a:lnTo>
                <a:lnTo>
                  <a:pt x="215476" y="69305"/>
                </a:lnTo>
                <a:lnTo>
                  <a:pt x="214135" y="73542"/>
                </a:lnTo>
                <a:lnTo>
                  <a:pt x="212289" y="76367"/>
                </a:lnTo>
                <a:lnTo>
                  <a:pt x="210106" y="78250"/>
                </a:lnTo>
                <a:lnTo>
                  <a:pt x="208650" y="83315"/>
                </a:lnTo>
                <a:lnTo>
                  <a:pt x="207681" y="90502"/>
                </a:lnTo>
                <a:lnTo>
                  <a:pt x="207034" y="99103"/>
                </a:lnTo>
                <a:lnTo>
                  <a:pt x="205650" y="105790"/>
                </a:lnTo>
                <a:lnTo>
                  <a:pt x="203775" y="111200"/>
                </a:lnTo>
                <a:lnTo>
                  <a:pt x="201573" y="115759"/>
                </a:lnTo>
                <a:lnTo>
                  <a:pt x="200104" y="119752"/>
                </a:lnTo>
                <a:lnTo>
                  <a:pt x="199125" y="123365"/>
                </a:lnTo>
                <a:lnTo>
                  <a:pt x="198473" y="126727"/>
                </a:lnTo>
                <a:lnTo>
                  <a:pt x="198037" y="131826"/>
                </a:lnTo>
                <a:lnTo>
                  <a:pt x="197747" y="138082"/>
                </a:lnTo>
                <a:lnTo>
                  <a:pt x="197425" y="152654"/>
                </a:lnTo>
                <a:lnTo>
                  <a:pt x="197177" y="195392"/>
                </a:lnTo>
                <a:lnTo>
                  <a:pt x="196221" y="197605"/>
                </a:lnTo>
                <a:lnTo>
                  <a:pt x="194631" y="199080"/>
                </a:lnTo>
                <a:lnTo>
                  <a:pt x="188594" y="202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8"/>
          <p:cNvSpPr/>
          <p:nvPr/>
        </p:nvSpPr>
        <p:spPr>
          <a:xfrm>
            <a:off x="7066598" y="3257550"/>
            <a:ext cx="162878" cy="188584"/>
          </a:xfrm>
          <a:custGeom>
            <a:avLst/>
            <a:gdLst/>
            <a:ahLst/>
            <a:cxnLst/>
            <a:rect l="0" t="0" r="0" b="0"/>
            <a:pathLst>
              <a:path w="162878" h="188584">
                <a:moveTo>
                  <a:pt x="162877" y="0"/>
                </a:moveTo>
                <a:lnTo>
                  <a:pt x="149224" y="0"/>
                </a:lnTo>
                <a:lnTo>
                  <a:pt x="144250" y="952"/>
                </a:lnTo>
                <a:lnTo>
                  <a:pt x="139981" y="2540"/>
                </a:lnTo>
                <a:lnTo>
                  <a:pt x="136184" y="4550"/>
                </a:lnTo>
                <a:lnTo>
                  <a:pt x="132698" y="5891"/>
                </a:lnTo>
                <a:lnTo>
                  <a:pt x="129423" y="6785"/>
                </a:lnTo>
                <a:lnTo>
                  <a:pt x="126286" y="7380"/>
                </a:lnTo>
                <a:lnTo>
                  <a:pt x="122291" y="8730"/>
                </a:lnTo>
                <a:lnTo>
                  <a:pt x="117722" y="10583"/>
                </a:lnTo>
                <a:lnTo>
                  <a:pt x="112771" y="12770"/>
                </a:lnTo>
                <a:lnTo>
                  <a:pt x="108518" y="14228"/>
                </a:lnTo>
                <a:lnTo>
                  <a:pt x="104730" y="15200"/>
                </a:lnTo>
                <a:lnTo>
                  <a:pt x="101252" y="15848"/>
                </a:lnTo>
                <a:lnTo>
                  <a:pt x="96077" y="16280"/>
                </a:lnTo>
                <a:lnTo>
                  <a:pt x="89768" y="16569"/>
                </a:lnTo>
                <a:lnTo>
                  <a:pt x="75139" y="16889"/>
                </a:lnTo>
                <a:lnTo>
                  <a:pt x="59112" y="17031"/>
                </a:lnTo>
                <a:lnTo>
                  <a:pt x="52743" y="16116"/>
                </a:lnTo>
                <a:lnTo>
                  <a:pt x="47544" y="14554"/>
                </a:lnTo>
                <a:lnTo>
                  <a:pt x="43126" y="12560"/>
                </a:lnTo>
                <a:lnTo>
                  <a:pt x="38275" y="11231"/>
                </a:lnTo>
                <a:lnTo>
                  <a:pt x="33136" y="10345"/>
                </a:lnTo>
                <a:lnTo>
                  <a:pt x="27806" y="9754"/>
                </a:lnTo>
                <a:lnTo>
                  <a:pt x="22347" y="9360"/>
                </a:lnTo>
                <a:lnTo>
                  <a:pt x="16803" y="9097"/>
                </a:lnTo>
                <a:lnTo>
                  <a:pt x="11201" y="8922"/>
                </a:lnTo>
                <a:lnTo>
                  <a:pt x="7467" y="9758"/>
                </a:lnTo>
                <a:lnTo>
                  <a:pt x="4978" y="11268"/>
                </a:lnTo>
                <a:lnTo>
                  <a:pt x="3318" y="13227"/>
                </a:lnTo>
                <a:lnTo>
                  <a:pt x="2212" y="16438"/>
                </a:lnTo>
                <a:lnTo>
                  <a:pt x="1475" y="20483"/>
                </a:lnTo>
                <a:lnTo>
                  <a:pt x="983" y="25085"/>
                </a:lnTo>
                <a:lnTo>
                  <a:pt x="655" y="30059"/>
                </a:lnTo>
                <a:lnTo>
                  <a:pt x="437" y="35279"/>
                </a:lnTo>
                <a:lnTo>
                  <a:pt x="129" y="49188"/>
                </a:lnTo>
                <a:lnTo>
                  <a:pt x="0" y="93121"/>
                </a:lnTo>
                <a:lnTo>
                  <a:pt x="952" y="97323"/>
                </a:lnTo>
                <a:lnTo>
                  <a:pt x="2539" y="101077"/>
                </a:lnTo>
                <a:lnTo>
                  <a:pt x="4550" y="104532"/>
                </a:lnTo>
                <a:lnTo>
                  <a:pt x="6843" y="105883"/>
                </a:lnTo>
                <a:lnTo>
                  <a:pt x="9325" y="105831"/>
                </a:lnTo>
                <a:lnTo>
                  <a:pt x="11931" y="104844"/>
                </a:lnTo>
                <a:lnTo>
                  <a:pt x="14621" y="104186"/>
                </a:lnTo>
                <a:lnTo>
                  <a:pt x="17367" y="103747"/>
                </a:lnTo>
                <a:lnTo>
                  <a:pt x="20150" y="103454"/>
                </a:lnTo>
                <a:lnTo>
                  <a:pt x="22958" y="102307"/>
                </a:lnTo>
                <a:lnTo>
                  <a:pt x="25783" y="100589"/>
                </a:lnTo>
                <a:lnTo>
                  <a:pt x="28618" y="98492"/>
                </a:lnTo>
                <a:lnTo>
                  <a:pt x="32413" y="96141"/>
                </a:lnTo>
                <a:lnTo>
                  <a:pt x="36849" y="93622"/>
                </a:lnTo>
                <a:lnTo>
                  <a:pt x="41710" y="90989"/>
                </a:lnTo>
                <a:lnTo>
                  <a:pt x="48762" y="88282"/>
                </a:lnTo>
                <a:lnTo>
                  <a:pt x="57273" y="85525"/>
                </a:lnTo>
                <a:lnTo>
                  <a:pt x="66757" y="82734"/>
                </a:lnTo>
                <a:lnTo>
                  <a:pt x="74032" y="80873"/>
                </a:lnTo>
                <a:lnTo>
                  <a:pt x="79834" y="79633"/>
                </a:lnTo>
                <a:lnTo>
                  <a:pt x="84655" y="78806"/>
                </a:lnTo>
                <a:lnTo>
                  <a:pt x="90727" y="78255"/>
                </a:lnTo>
                <a:lnTo>
                  <a:pt x="97632" y="77887"/>
                </a:lnTo>
                <a:lnTo>
                  <a:pt x="105092" y="77642"/>
                </a:lnTo>
                <a:lnTo>
                  <a:pt x="112924" y="79384"/>
                </a:lnTo>
                <a:lnTo>
                  <a:pt x="121002" y="82450"/>
                </a:lnTo>
                <a:lnTo>
                  <a:pt x="129245" y="86399"/>
                </a:lnTo>
                <a:lnTo>
                  <a:pt x="134741" y="89984"/>
                </a:lnTo>
                <a:lnTo>
                  <a:pt x="138404" y="93327"/>
                </a:lnTo>
                <a:lnTo>
                  <a:pt x="140847" y="96508"/>
                </a:lnTo>
                <a:lnTo>
                  <a:pt x="143428" y="99581"/>
                </a:lnTo>
                <a:lnTo>
                  <a:pt x="146101" y="102582"/>
                </a:lnTo>
                <a:lnTo>
                  <a:pt x="151611" y="108457"/>
                </a:lnTo>
                <a:lnTo>
                  <a:pt x="157234" y="114243"/>
                </a:lnTo>
                <a:lnTo>
                  <a:pt x="159115" y="118072"/>
                </a:lnTo>
                <a:lnTo>
                  <a:pt x="160369" y="122530"/>
                </a:lnTo>
                <a:lnTo>
                  <a:pt x="161205" y="127406"/>
                </a:lnTo>
                <a:lnTo>
                  <a:pt x="161762" y="131610"/>
                </a:lnTo>
                <a:lnTo>
                  <a:pt x="162134" y="135364"/>
                </a:lnTo>
                <a:lnTo>
                  <a:pt x="162381" y="138820"/>
                </a:lnTo>
                <a:lnTo>
                  <a:pt x="161594" y="143030"/>
                </a:lnTo>
                <a:lnTo>
                  <a:pt x="160116" y="147740"/>
                </a:lnTo>
                <a:lnTo>
                  <a:pt x="158179" y="152786"/>
                </a:lnTo>
                <a:lnTo>
                  <a:pt x="155935" y="158055"/>
                </a:lnTo>
                <a:lnTo>
                  <a:pt x="150901" y="168989"/>
                </a:lnTo>
                <a:lnTo>
                  <a:pt x="147273" y="172666"/>
                </a:lnTo>
                <a:lnTo>
                  <a:pt x="142950" y="175118"/>
                </a:lnTo>
                <a:lnTo>
                  <a:pt x="138162" y="176753"/>
                </a:lnTo>
                <a:lnTo>
                  <a:pt x="134970" y="178795"/>
                </a:lnTo>
                <a:lnTo>
                  <a:pt x="132843" y="181109"/>
                </a:lnTo>
                <a:lnTo>
                  <a:pt x="131423" y="183604"/>
                </a:lnTo>
                <a:lnTo>
                  <a:pt x="129525" y="185268"/>
                </a:lnTo>
                <a:lnTo>
                  <a:pt x="127308" y="186376"/>
                </a:lnTo>
                <a:lnTo>
                  <a:pt x="122303" y="187609"/>
                </a:lnTo>
                <a:lnTo>
                  <a:pt x="119635" y="187937"/>
                </a:lnTo>
                <a:lnTo>
                  <a:pt x="116904" y="188156"/>
                </a:lnTo>
                <a:lnTo>
                  <a:pt x="113178" y="188303"/>
                </a:lnTo>
                <a:lnTo>
                  <a:pt x="103958" y="188465"/>
                </a:lnTo>
                <a:lnTo>
                  <a:pt x="56519" y="188583"/>
                </a:lnTo>
                <a:lnTo>
                  <a:pt x="51014" y="187635"/>
                </a:lnTo>
                <a:lnTo>
                  <a:pt x="46391" y="186050"/>
                </a:lnTo>
                <a:lnTo>
                  <a:pt x="34289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9"/>
          <p:cNvSpPr/>
          <p:nvPr/>
        </p:nvSpPr>
        <p:spPr>
          <a:xfrm>
            <a:off x="7281057" y="3266122"/>
            <a:ext cx="141362" cy="109823"/>
          </a:xfrm>
          <a:custGeom>
            <a:avLst/>
            <a:gdLst/>
            <a:ahLst/>
            <a:cxnLst/>
            <a:rect l="0" t="0" r="0" b="0"/>
            <a:pathLst>
              <a:path w="141362" h="109823">
                <a:moveTo>
                  <a:pt x="59860" y="0"/>
                </a:moveTo>
                <a:lnTo>
                  <a:pt x="37717" y="0"/>
                </a:lnTo>
                <a:lnTo>
                  <a:pt x="36526" y="953"/>
                </a:lnTo>
                <a:lnTo>
                  <a:pt x="35732" y="2540"/>
                </a:lnTo>
                <a:lnTo>
                  <a:pt x="35201" y="4551"/>
                </a:lnTo>
                <a:lnTo>
                  <a:pt x="33896" y="6844"/>
                </a:lnTo>
                <a:lnTo>
                  <a:pt x="32073" y="9325"/>
                </a:lnTo>
                <a:lnTo>
                  <a:pt x="29906" y="11932"/>
                </a:lnTo>
                <a:lnTo>
                  <a:pt x="27507" y="13670"/>
                </a:lnTo>
                <a:lnTo>
                  <a:pt x="24957" y="14828"/>
                </a:lnTo>
                <a:lnTo>
                  <a:pt x="22304" y="15600"/>
                </a:lnTo>
                <a:lnTo>
                  <a:pt x="19583" y="17068"/>
                </a:lnTo>
                <a:lnTo>
                  <a:pt x="16816" y="18999"/>
                </a:lnTo>
                <a:lnTo>
                  <a:pt x="14020" y="21238"/>
                </a:lnTo>
                <a:lnTo>
                  <a:pt x="11202" y="23684"/>
                </a:lnTo>
                <a:lnTo>
                  <a:pt x="8372" y="26267"/>
                </a:lnTo>
                <a:lnTo>
                  <a:pt x="5532" y="28941"/>
                </a:lnTo>
                <a:lnTo>
                  <a:pt x="3639" y="31677"/>
                </a:lnTo>
                <a:lnTo>
                  <a:pt x="2376" y="34453"/>
                </a:lnTo>
                <a:lnTo>
                  <a:pt x="1536" y="37256"/>
                </a:lnTo>
                <a:lnTo>
                  <a:pt x="975" y="41030"/>
                </a:lnTo>
                <a:lnTo>
                  <a:pt x="600" y="45451"/>
                </a:lnTo>
                <a:lnTo>
                  <a:pt x="185" y="54490"/>
                </a:lnTo>
                <a:lnTo>
                  <a:pt x="0" y="61683"/>
                </a:lnTo>
                <a:lnTo>
                  <a:pt x="903" y="64935"/>
                </a:lnTo>
                <a:lnTo>
                  <a:pt x="2458" y="68055"/>
                </a:lnTo>
                <a:lnTo>
                  <a:pt x="4447" y="71087"/>
                </a:lnTo>
                <a:lnTo>
                  <a:pt x="6726" y="75014"/>
                </a:lnTo>
                <a:lnTo>
                  <a:pt x="14686" y="89924"/>
                </a:lnTo>
                <a:lnTo>
                  <a:pt x="15457" y="91382"/>
                </a:lnTo>
                <a:lnTo>
                  <a:pt x="16923" y="93306"/>
                </a:lnTo>
                <a:lnTo>
                  <a:pt x="18853" y="95542"/>
                </a:lnTo>
                <a:lnTo>
                  <a:pt x="21092" y="97985"/>
                </a:lnTo>
                <a:lnTo>
                  <a:pt x="24490" y="100565"/>
                </a:lnTo>
                <a:lnTo>
                  <a:pt x="28660" y="103239"/>
                </a:lnTo>
                <a:lnTo>
                  <a:pt x="33345" y="105973"/>
                </a:lnTo>
                <a:lnTo>
                  <a:pt x="37421" y="107796"/>
                </a:lnTo>
                <a:lnTo>
                  <a:pt x="41091" y="109012"/>
                </a:lnTo>
                <a:lnTo>
                  <a:pt x="44490" y="109822"/>
                </a:lnTo>
                <a:lnTo>
                  <a:pt x="47708" y="109410"/>
                </a:lnTo>
                <a:lnTo>
                  <a:pt x="50807" y="108182"/>
                </a:lnTo>
                <a:lnTo>
                  <a:pt x="53825" y="106412"/>
                </a:lnTo>
                <a:lnTo>
                  <a:pt x="57742" y="105231"/>
                </a:lnTo>
                <a:lnTo>
                  <a:pt x="62257" y="104444"/>
                </a:lnTo>
                <a:lnTo>
                  <a:pt x="67174" y="103919"/>
                </a:lnTo>
                <a:lnTo>
                  <a:pt x="71403" y="102617"/>
                </a:lnTo>
                <a:lnTo>
                  <a:pt x="75176" y="100796"/>
                </a:lnTo>
                <a:lnTo>
                  <a:pt x="78643" y="98630"/>
                </a:lnTo>
                <a:lnTo>
                  <a:pt x="81907" y="97186"/>
                </a:lnTo>
                <a:lnTo>
                  <a:pt x="85036" y="96223"/>
                </a:lnTo>
                <a:lnTo>
                  <a:pt x="88073" y="95581"/>
                </a:lnTo>
                <a:lnTo>
                  <a:pt x="92004" y="94201"/>
                </a:lnTo>
                <a:lnTo>
                  <a:pt x="96529" y="92328"/>
                </a:lnTo>
                <a:lnTo>
                  <a:pt x="101451" y="90127"/>
                </a:lnTo>
                <a:lnTo>
                  <a:pt x="105685" y="87707"/>
                </a:lnTo>
                <a:lnTo>
                  <a:pt x="109460" y="85142"/>
                </a:lnTo>
                <a:lnTo>
                  <a:pt x="112929" y="82479"/>
                </a:lnTo>
                <a:lnTo>
                  <a:pt x="117147" y="79751"/>
                </a:lnTo>
                <a:lnTo>
                  <a:pt x="121864" y="76980"/>
                </a:lnTo>
                <a:lnTo>
                  <a:pt x="126914" y="74180"/>
                </a:lnTo>
                <a:lnTo>
                  <a:pt x="130280" y="71361"/>
                </a:lnTo>
                <a:lnTo>
                  <a:pt x="132524" y="68529"/>
                </a:lnTo>
                <a:lnTo>
                  <a:pt x="134021" y="65688"/>
                </a:lnTo>
                <a:lnTo>
                  <a:pt x="135970" y="62843"/>
                </a:lnTo>
                <a:lnTo>
                  <a:pt x="138223" y="59992"/>
                </a:lnTo>
                <a:lnTo>
                  <a:pt x="140676" y="57140"/>
                </a:lnTo>
                <a:lnTo>
                  <a:pt x="141361" y="53333"/>
                </a:lnTo>
                <a:lnTo>
                  <a:pt x="140864" y="48891"/>
                </a:lnTo>
                <a:lnTo>
                  <a:pt x="139580" y="44024"/>
                </a:lnTo>
                <a:lnTo>
                  <a:pt x="137772" y="39827"/>
                </a:lnTo>
                <a:lnTo>
                  <a:pt x="135613" y="36076"/>
                </a:lnTo>
                <a:lnTo>
                  <a:pt x="133222" y="32623"/>
                </a:lnTo>
                <a:lnTo>
                  <a:pt x="130676" y="29369"/>
                </a:lnTo>
                <a:lnTo>
                  <a:pt x="128026" y="26247"/>
                </a:lnTo>
                <a:lnTo>
                  <a:pt x="125306" y="23213"/>
                </a:lnTo>
                <a:lnTo>
                  <a:pt x="121588" y="21190"/>
                </a:lnTo>
                <a:lnTo>
                  <a:pt x="117205" y="19842"/>
                </a:lnTo>
                <a:lnTo>
                  <a:pt x="112377" y="18943"/>
                </a:lnTo>
                <a:lnTo>
                  <a:pt x="106302" y="17391"/>
                </a:lnTo>
                <a:lnTo>
                  <a:pt x="99394" y="15404"/>
                </a:lnTo>
                <a:lnTo>
                  <a:pt x="91930" y="13127"/>
                </a:lnTo>
                <a:lnTo>
                  <a:pt x="85051" y="11609"/>
                </a:lnTo>
                <a:lnTo>
                  <a:pt x="78559" y="10597"/>
                </a:lnTo>
                <a:lnTo>
                  <a:pt x="72326" y="9922"/>
                </a:lnTo>
                <a:lnTo>
                  <a:pt x="67218" y="9472"/>
                </a:lnTo>
                <a:lnTo>
                  <a:pt x="62860" y="9173"/>
                </a:lnTo>
                <a:lnTo>
                  <a:pt x="59003" y="8972"/>
                </a:lnTo>
                <a:lnTo>
                  <a:pt x="53574" y="9791"/>
                </a:lnTo>
                <a:lnTo>
                  <a:pt x="47097" y="11290"/>
                </a:lnTo>
                <a:lnTo>
                  <a:pt x="39921" y="13242"/>
                </a:lnTo>
                <a:lnTo>
                  <a:pt x="35138" y="15495"/>
                </a:lnTo>
                <a:lnTo>
                  <a:pt x="31949" y="17950"/>
                </a:lnTo>
                <a:lnTo>
                  <a:pt x="2557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0"/>
          <p:cNvSpPr/>
          <p:nvPr/>
        </p:nvSpPr>
        <p:spPr>
          <a:xfrm>
            <a:off x="6929437" y="4294822"/>
            <a:ext cx="17146" cy="660083"/>
          </a:xfrm>
          <a:custGeom>
            <a:avLst/>
            <a:gdLst/>
            <a:ahLst/>
            <a:cxnLst/>
            <a:rect l="0" t="0" r="0" b="0"/>
            <a:pathLst>
              <a:path w="17146" h="660083">
                <a:moveTo>
                  <a:pt x="17145" y="0"/>
                </a:moveTo>
                <a:lnTo>
                  <a:pt x="17145" y="119545"/>
                </a:lnTo>
                <a:lnTo>
                  <a:pt x="16193" y="143514"/>
                </a:lnTo>
                <a:lnTo>
                  <a:pt x="12594" y="203167"/>
                </a:lnTo>
                <a:lnTo>
                  <a:pt x="10301" y="225932"/>
                </a:lnTo>
                <a:lnTo>
                  <a:pt x="7820" y="243014"/>
                </a:lnTo>
                <a:lnTo>
                  <a:pt x="5214" y="256307"/>
                </a:lnTo>
                <a:lnTo>
                  <a:pt x="3476" y="268978"/>
                </a:lnTo>
                <a:lnTo>
                  <a:pt x="2318" y="281237"/>
                </a:lnTo>
                <a:lnTo>
                  <a:pt x="1029" y="303112"/>
                </a:lnTo>
                <a:lnTo>
                  <a:pt x="458" y="319184"/>
                </a:lnTo>
                <a:lnTo>
                  <a:pt x="91" y="351868"/>
                </a:lnTo>
                <a:lnTo>
                  <a:pt x="0" y="660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1"/>
          <p:cNvSpPr/>
          <p:nvPr/>
        </p:nvSpPr>
        <p:spPr>
          <a:xfrm>
            <a:off x="6904317" y="4217673"/>
            <a:ext cx="1936373" cy="778790"/>
          </a:xfrm>
          <a:custGeom>
            <a:avLst/>
            <a:gdLst/>
            <a:ahLst/>
            <a:cxnLst/>
            <a:rect l="0" t="0" r="0" b="0"/>
            <a:pathLst>
              <a:path w="1936373" h="778790">
                <a:moveTo>
                  <a:pt x="67983" y="94294"/>
                </a:moveTo>
                <a:lnTo>
                  <a:pt x="87562" y="88403"/>
                </a:lnTo>
                <a:lnTo>
                  <a:pt x="144347" y="81202"/>
                </a:lnTo>
                <a:lnTo>
                  <a:pt x="194285" y="76434"/>
                </a:lnTo>
                <a:lnTo>
                  <a:pt x="253455" y="69799"/>
                </a:lnTo>
                <a:lnTo>
                  <a:pt x="299029" y="66198"/>
                </a:lnTo>
                <a:lnTo>
                  <a:pt x="319259" y="62757"/>
                </a:lnTo>
                <a:lnTo>
                  <a:pt x="378814" y="58008"/>
                </a:lnTo>
                <a:lnTo>
                  <a:pt x="431959" y="52731"/>
                </a:lnTo>
                <a:lnTo>
                  <a:pt x="608533" y="42277"/>
                </a:lnTo>
                <a:lnTo>
                  <a:pt x="705420" y="37838"/>
                </a:lnTo>
                <a:lnTo>
                  <a:pt x="805069" y="34386"/>
                </a:lnTo>
                <a:lnTo>
                  <a:pt x="917886" y="28707"/>
                </a:lnTo>
                <a:lnTo>
                  <a:pt x="1260470" y="17529"/>
                </a:lnTo>
                <a:lnTo>
                  <a:pt x="1357856" y="17152"/>
                </a:lnTo>
                <a:lnTo>
                  <a:pt x="1402942" y="14606"/>
                </a:lnTo>
                <a:lnTo>
                  <a:pt x="1455683" y="11252"/>
                </a:lnTo>
                <a:lnTo>
                  <a:pt x="1511557" y="8412"/>
                </a:lnTo>
                <a:lnTo>
                  <a:pt x="1556344" y="4372"/>
                </a:lnTo>
                <a:lnTo>
                  <a:pt x="1604824" y="1941"/>
                </a:lnTo>
                <a:lnTo>
                  <a:pt x="1678492" y="381"/>
                </a:lnTo>
                <a:lnTo>
                  <a:pt x="1892868" y="0"/>
                </a:lnTo>
                <a:lnTo>
                  <a:pt x="1912823" y="2538"/>
                </a:lnTo>
                <a:lnTo>
                  <a:pt x="1932053" y="7378"/>
                </a:lnTo>
                <a:lnTo>
                  <a:pt x="1933631" y="8727"/>
                </a:lnTo>
                <a:lnTo>
                  <a:pt x="1934684" y="10580"/>
                </a:lnTo>
                <a:lnTo>
                  <a:pt x="1936372" y="15846"/>
                </a:lnTo>
                <a:lnTo>
                  <a:pt x="1934062" y="19105"/>
                </a:lnTo>
                <a:lnTo>
                  <a:pt x="1932114" y="21308"/>
                </a:lnTo>
                <a:lnTo>
                  <a:pt x="1929862" y="22777"/>
                </a:lnTo>
                <a:lnTo>
                  <a:pt x="1921176" y="25328"/>
                </a:lnTo>
                <a:lnTo>
                  <a:pt x="1890164" y="46019"/>
                </a:lnTo>
                <a:lnTo>
                  <a:pt x="1865807" y="57563"/>
                </a:lnTo>
                <a:lnTo>
                  <a:pt x="1828279" y="79714"/>
                </a:lnTo>
                <a:lnTo>
                  <a:pt x="1730298" y="128954"/>
                </a:lnTo>
                <a:lnTo>
                  <a:pt x="1665104" y="157190"/>
                </a:lnTo>
                <a:lnTo>
                  <a:pt x="1610850" y="178483"/>
                </a:lnTo>
                <a:lnTo>
                  <a:pt x="1543896" y="202622"/>
                </a:lnTo>
                <a:lnTo>
                  <a:pt x="1457497" y="238107"/>
                </a:lnTo>
                <a:lnTo>
                  <a:pt x="1397062" y="263939"/>
                </a:lnTo>
                <a:lnTo>
                  <a:pt x="1360677" y="278594"/>
                </a:lnTo>
                <a:lnTo>
                  <a:pt x="1274069" y="310403"/>
                </a:lnTo>
                <a:lnTo>
                  <a:pt x="1229814" y="328773"/>
                </a:lnTo>
                <a:lnTo>
                  <a:pt x="1181214" y="349824"/>
                </a:lnTo>
                <a:lnTo>
                  <a:pt x="1133159" y="368127"/>
                </a:lnTo>
                <a:lnTo>
                  <a:pt x="1073511" y="390281"/>
                </a:lnTo>
                <a:lnTo>
                  <a:pt x="1019754" y="409467"/>
                </a:lnTo>
                <a:lnTo>
                  <a:pt x="977663" y="429354"/>
                </a:lnTo>
                <a:lnTo>
                  <a:pt x="907958" y="456738"/>
                </a:lnTo>
                <a:lnTo>
                  <a:pt x="790572" y="505349"/>
                </a:lnTo>
                <a:lnTo>
                  <a:pt x="731416" y="528550"/>
                </a:lnTo>
                <a:lnTo>
                  <a:pt x="697308" y="545754"/>
                </a:lnTo>
                <a:lnTo>
                  <a:pt x="655340" y="562278"/>
                </a:lnTo>
                <a:lnTo>
                  <a:pt x="608113" y="578512"/>
                </a:lnTo>
                <a:lnTo>
                  <a:pt x="558432" y="593366"/>
                </a:lnTo>
                <a:lnTo>
                  <a:pt x="495511" y="617094"/>
                </a:lnTo>
                <a:lnTo>
                  <a:pt x="438921" y="635278"/>
                </a:lnTo>
                <a:lnTo>
                  <a:pt x="381249" y="656062"/>
                </a:lnTo>
                <a:lnTo>
                  <a:pt x="331618" y="677621"/>
                </a:lnTo>
                <a:lnTo>
                  <a:pt x="279870" y="694593"/>
                </a:lnTo>
                <a:lnTo>
                  <a:pt x="223316" y="709238"/>
                </a:lnTo>
                <a:lnTo>
                  <a:pt x="204181" y="711065"/>
                </a:lnTo>
                <a:lnTo>
                  <a:pt x="149512" y="735338"/>
                </a:lnTo>
                <a:lnTo>
                  <a:pt x="118554" y="749628"/>
                </a:lnTo>
                <a:lnTo>
                  <a:pt x="96633" y="753439"/>
                </a:lnTo>
                <a:lnTo>
                  <a:pt x="92799" y="753751"/>
                </a:lnTo>
                <a:lnTo>
                  <a:pt x="35357" y="768594"/>
                </a:lnTo>
                <a:lnTo>
                  <a:pt x="22062" y="773484"/>
                </a:lnTo>
                <a:lnTo>
                  <a:pt x="13283" y="777156"/>
                </a:lnTo>
                <a:lnTo>
                  <a:pt x="6207" y="778789"/>
                </a:lnTo>
                <a:lnTo>
                  <a:pt x="3939" y="778271"/>
                </a:lnTo>
                <a:lnTo>
                  <a:pt x="2427" y="776974"/>
                </a:lnTo>
                <a:lnTo>
                  <a:pt x="0" y="772599"/>
                </a:lnTo>
                <a:lnTo>
                  <a:pt x="753" y="771287"/>
                </a:lnTo>
                <a:lnTo>
                  <a:pt x="4131" y="767290"/>
                </a:lnTo>
                <a:lnTo>
                  <a:pt x="5412" y="764890"/>
                </a:lnTo>
                <a:lnTo>
                  <a:pt x="13642" y="741738"/>
                </a:lnTo>
                <a:lnTo>
                  <a:pt x="16639" y="724491"/>
                </a:lnTo>
                <a:lnTo>
                  <a:pt x="18513" y="717308"/>
                </a:lnTo>
                <a:lnTo>
                  <a:pt x="25120" y="694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2"/>
          <p:cNvSpPr/>
          <p:nvPr/>
        </p:nvSpPr>
        <p:spPr>
          <a:xfrm>
            <a:off x="6895147" y="4298456"/>
            <a:ext cx="257176" cy="219252"/>
          </a:xfrm>
          <a:custGeom>
            <a:avLst/>
            <a:gdLst/>
            <a:ahLst/>
            <a:cxnLst/>
            <a:rect l="0" t="0" r="0" b="0"/>
            <a:pathLst>
              <a:path w="257176" h="219252">
                <a:moveTo>
                  <a:pt x="257175" y="4939"/>
                </a:moveTo>
                <a:lnTo>
                  <a:pt x="252624" y="388"/>
                </a:lnTo>
                <a:lnTo>
                  <a:pt x="251284" y="0"/>
                </a:lnTo>
                <a:lnTo>
                  <a:pt x="250390" y="693"/>
                </a:lnTo>
                <a:lnTo>
                  <a:pt x="249795" y="2109"/>
                </a:lnTo>
                <a:lnTo>
                  <a:pt x="248956" y="8651"/>
                </a:lnTo>
                <a:lnTo>
                  <a:pt x="248838" y="12176"/>
                </a:lnTo>
                <a:lnTo>
                  <a:pt x="248707" y="21172"/>
                </a:lnTo>
                <a:lnTo>
                  <a:pt x="249625" y="27191"/>
                </a:lnTo>
                <a:lnTo>
                  <a:pt x="251189" y="34061"/>
                </a:lnTo>
                <a:lnTo>
                  <a:pt x="253184" y="41499"/>
                </a:lnTo>
                <a:lnTo>
                  <a:pt x="254515" y="48362"/>
                </a:lnTo>
                <a:lnTo>
                  <a:pt x="255402" y="54843"/>
                </a:lnTo>
                <a:lnTo>
                  <a:pt x="255993" y="61068"/>
                </a:lnTo>
                <a:lnTo>
                  <a:pt x="256387" y="68076"/>
                </a:lnTo>
                <a:lnTo>
                  <a:pt x="256824" y="83482"/>
                </a:lnTo>
                <a:lnTo>
                  <a:pt x="257106" y="113622"/>
                </a:lnTo>
                <a:lnTo>
                  <a:pt x="257145" y="139920"/>
                </a:lnTo>
                <a:lnTo>
                  <a:pt x="256202" y="150171"/>
                </a:lnTo>
                <a:lnTo>
                  <a:pt x="254622" y="157958"/>
                </a:lnTo>
                <a:lnTo>
                  <a:pt x="252615" y="164101"/>
                </a:lnTo>
                <a:lnTo>
                  <a:pt x="251278" y="169150"/>
                </a:lnTo>
                <a:lnTo>
                  <a:pt x="250386" y="173467"/>
                </a:lnTo>
                <a:lnTo>
                  <a:pt x="249792" y="177299"/>
                </a:lnTo>
                <a:lnTo>
                  <a:pt x="246591" y="184096"/>
                </a:lnTo>
                <a:lnTo>
                  <a:pt x="244404" y="187242"/>
                </a:lnTo>
                <a:lnTo>
                  <a:pt x="240088" y="190292"/>
                </a:lnTo>
                <a:lnTo>
                  <a:pt x="234354" y="193277"/>
                </a:lnTo>
                <a:lnTo>
                  <a:pt x="227674" y="196220"/>
                </a:lnTo>
                <a:lnTo>
                  <a:pt x="216553" y="199135"/>
                </a:lnTo>
                <a:lnTo>
                  <a:pt x="202471" y="202030"/>
                </a:lnTo>
                <a:lnTo>
                  <a:pt x="186416" y="204913"/>
                </a:lnTo>
                <a:lnTo>
                  <a:pt x="172854" y="206835"/>
                </a:lnTo>
                <a:lnTo>
                  <a:pt x="160956" y="208116"/>
                </a:lnTo>
                <a:lnTo>
                  <a:pt x="150167" y="208970"/>
                </a:lnTo>
                <a:lnTo>
                  <a:pt x="141069" y="209540"/>
                </a:lnTo>
                <a:lnTo>
                  <a:pt x="125881" y="210172"/>
                </a:lnTo>
                <a:lnTo>
                  <a:pt x="102067" y="210528"/>
                </a:lnTo>
                <a:lnTo>
                  <a:pt x="93763" y="211531"/>
                </a:lnTo>
                <a:lnTo>
                  <a:pt x="85369" y="213152"/>
                </a:lnTo>
                <a:lnTo>
                  <a:pt x="76915" y="215185"/>
                </a:lnTo>
                <a:lnTo>
                  <a:pt x="70327" y="216540"/>
                </a:lnTo>
                <a:lnTo>
                  <a:pt x="64983" y="217444"/>
                </a:lnTo>
                <a:lnTo>
                  <a:pt x="60467" y="218046"/>
                </a:lnTo>
                <a:lnTo>
                  <a:pt x="52909" y="218716"/>
                </a:lnTo>
                <a:lnTo>
                  <a:pt x="46375" y="219013"/>
                </a:lnTo>
                <a:lnTo>
                  <a:pt x="40297" y="219145"/>
                </a:lnTo>
                <a:lnTo>
                  <a:pt x="0" y="219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3"/>
          <p:cNvSpPr/>
          <p:nvPr/>
        </p:nvSpPr>
        <p:spPr>
          <a:xfrm>
            <a:off x="7024237" y="4663440"/>
            <a:ext cx="143224" cy="203572"/>
          </a:xfrm>
          <a:custGeom>
            <a:avLst/>
            <a:gdLst/>
            <a:ahLst/>
            <a:cxnLst/>
            <a:rect l="0" t="0" r="0" b="0"/>
            <a:pathLst>
              <a:path w="143224" h="203572">
                <a:moveTo>
                  <a:pt x="119513" y="0"/>
                </a:moveTo>
                <a:lnTo>
                  <a:pt x="110411" y="0"/>
                </a:lnTo>
                <a:lnTo>
                  <a:pt x="106778" y="952"/>
                </a:lnTo>
                <a:lnTo>
                  <a:pt x="103403" y="2540"/>
                </a:lnTo>
                <a:lnTo>
                  <a:pt x="100201" y="4551"/>
                </a:lnTo>
                <a:lnTo>
                  <a:pt x="97113" y="5891"/>
                </a:lnTo>
                <a:lnTo>
                  <a:pt x="94102" y="6785"/>
                </a:lnTo>
                <a:lnTo>
                  <a:pt x="91142" y="7381"/>
                </a:lnTo>
                <a:lnTo>
                  <a:pt x="88217" y="7778"/>
                </a:lnTo>
                <a:lnTo>
                  <a:pt x="85314" y="8043"/>
                </a:lnTo>
                <a:lnTo>
                  <a:pt x="82426" y="8219"/>
                </a:lnTo>
                <a:lnTo>
                  <a:pt x="76677" y="8415"/>
                </a:lnTo>
                <a:lnTo>
                  <a:pt x="73811" y="8467"/>
                </a:lnTo>
                <a:lnTo>
                  <a:pt x="69995" y="9455"/>
                </a:lnTo>
                <a:lnTo>
                  <a:pt x="65545" y="11066"/>
                </a:lnTo>
                <a:lnTo>
                  <a:pt x="60674" y="13092"/>
                </a:lnTo>
                <a:lnTo>
                  <a:pt x="56475" y="13490"/>
                </a:lnTo>
                <a:lnTo>
                  <a:pt x="52723" y="12804"/>
                </a:lnTo>
                <a:lnTo>
                  <a:pt x="49268" y="11393"/>
                </a:lnTo>
                <a:lnTo>
                  <a:pt x="46013" y="10453"/>
                </a:lnTo>
                <a:lnTo>
                  <a:pt x="42891" y="9826"/>
                </a:lnTo>
                <a:lnTo>
                  <a:pt x="39856" y="9408"/>
                </a:lnTo>
                <a:lnTo>
                  <a:pt x="36881" y="9129"/>
                </a:lnTo>
                <a:lnTo>
                  <a:pt x="33945" y="8944"/>
                </a:lnTo>
                <a:lnTo>
                  <a:pt x="28142" y="8737"/>
                </a:lnTo>
                <a:lnTo>
                  <a:pt x="16657" y="8605"/>
                </a:lnTo>
                <a:lnTo>
                  <a:pt x="13795" y="8594"/>
                </a:lnTo>
                <a:lnTo>
                  <a:pt x="10934" y="9539"/>
                </a:lnTo>
                <a:lnTo>
                  <a:pt x="8074" y="11122"/>
                </a:lnTo>
                <a:lnTo>
                  <a:pt x="5216" y="13129"/>
                </a:lnTo>
                <a:lnTo>
                  <a:pt x="3310" y="15420"/>
                </a:lnTo>
                <a:lnTo>
                  <a:pt x="2039" y="17900"/>
                </a:lnTo>
                <a:lnTo>
                  <a:pt x="1192" y="20506"/>
                </a:lnTo>
                <a:lnTo>
                  <a:pt x="628" y="30815"/>
                </a:lnTo>
                <a:lnTo>
                  <a:pt x="0" y="65131"/>
                </a:lnTo>
                <a:lnTo>
                  <a:pt x="785" y="80568"/>
                </a:lnTo>
                <a:lnTo>
                  <a:pt x="2261" y="93717"/>
                </a:lnTo>
                <a:lnTo>
                  <a:pt x="6923" y="121699"/>
                </a:lnTo>
                <a:lnTo>
                  <a:pt x="8258" y="123043"/>
                </a:lnTo>
                <a:lnTo>
                  <a:pt x="10100" y="122986"/>
                </a:lnTo>
                <a:lnTo>
                  <a:pt x="12281" y="121996"/>
                </a:lnTo>
                <a:lnTo>
                  <a:pt x="14688" y="121335"/>
                </a:lnTo>
                <a:lnTo>
                  <a:pt x="17244" y="120895"/>
                </a:lnTo>
                <a:lnTo>
                  <a:pt x="19902" y="120602"/>
                </a:lnTo>
                <a:lnTo>
                  <a:pt x="22625" y="119453"/>
                </a:lnTo>
                <a:lnTo>
                  <a:pt x="25393" y="117735"/>
                </a:lnTo>
                <a:lnTo>
                  <a:pt x="28192" y="115638"/>
                </a:lnTo>
                <a:lnTo>
                  <a:pt x="31009" y="114239"/>
                </a:lnTo>
                <a:lnTo>
                  <a:pt x="33840" y="113307"/>
                </a:lnTo>
                <a:lnTo>
                  <a:pt x="36680" y="112685"/>
                </a:lnTo>
                <a:lnTo>
                  <a:pt x="39526" y="111318"/>
                </a:lnTo>
                <a:lnTo>
                  <a:pt x="42375" y="109455"/>
                </a:lnTo>
                <a:lnTo>
                  <a:pt x="45229" y="107260"/>
                </a:lnTo>
                <a:lnTo>
                  <a:pt x="49035" y="104844"/>
                </a:lnTo>
                <a:lnTo>
                  <a:pt x="53478" y="102281"/>
                </a:lnTo>
                <a:lnTo>
                  <a:pt x="63493" y="96893"/>
                </a:lnTo>
                <a:lnTo>
                  <a:pt x="74296" y="91324"/>
                </a:lnTo>
                <a:lnTo>
                  <a:pt x="78890" y="89457"/>
                </a:lnTo>
                <a:lnTo>
                  <a:pt x="82906" y="88213"/>
                </a:lnTo>
                <a:lnTo>
                  <a:pt x="86535" y="87383"/>
                </a:lnTo>
                <a:lnTo>
                  <a:pt x="91813" y="87783"/>
                </a:lnTo>
                <a:lnTo>
                  <a:pt x="98189" y="89002"/>
                </a:lnTo>
                <a:lnTo>
                  <a:pt x="115300" y="93251"/>
                </a:lnTo>
                <a:lnTo>
                  <a:pt x="118609" y="95505"/>
                </a:lnTo>
                <a:lnTo>
                  <a:pt x="122721" y="98913"/>
                </a:lnTo>
                <a:lnTo>
                  <a:pt x="131416" y="106826"/>
                </a:lnTo>
                <a:lnTo>
                  <a:pt x="138456" y="113518"/>
                </a:lnTo>
                <a:lnTo>
                  <a:pt x="140714" y="117588"/>
                </a:lnTo>
                <a:lnTo>
                  <a:pt x="142219" y="122207"/>
                </a:lnTo>
                <a:lnTo>
                  <a:pt x="143223" y="127191"/>
                </a:lnTo>
                <a:lnTo>
                  <a:pt x="142939" y="132419"/>
                </a:lnTo>
                <a:lnTo>
                  <a:pt x="141798" y="137809"/>
                </a:lnTo>
                <a:lnTo>
                  <a:pt x="140084" y="143308"/>
                </a:lnTo>
                <a:lnTo>
                  <a:pt x="137990" y="147926"/>
                </a:lnTo>
                <a:lnTo>
                  <a:pt x="135641" y="151957"/>
                </a:lnTo>
                <a:lnTo>
                  <a:pt x="133122" y="155598"/>
                </a:lnTo>
                <a:lnTo>
                  <a:pt x="130491" y="158976"/>
                </a:lnTo>
                <a:lnTo>
                  <a:pt x="127783" y="162182"/>
                </a:lnTo>
                <a:lnTo>
                  <a:pt x="125027" y="165271"/>
                </a:lnTo>
                <a:lnTo>
                  <a:pt x="119423" y="171243"/>
                </a:lnTo>
                <a:lnTo>
                  <a:pt x="103514" y="187390"/>
                </a:lnTo>
                <a:lnTo>
                  <a:pt x="98370" y="190649"/>
                </a:lnTo>
                <a:lnTo>
                  <a:pt x="93035" y="192822"/>
                </a:lnTo>
                <a:lnTo>
                  <a:pt x="87573" y="194270"/>
                </a:lnTo>
                <a:lnTo>
                  <a:pt x="82980" y="196188"/>
                </a:lnTo>
                <a:lnTo>
                  <a:pt x="78965" y="198420"/>
                </a:lnTo>
                <a:lnTo>
                  <a:pt x="75336" y="200859"/>
                </a:lnTo>
                <a:lnTo>
                  <a:pt x="71012" y="202486"/>
                </a:lnTo>
                <a:lnTo>
                  <a:pt x="66224" y="203571"/>
                </a:lnTo>
                <a:lnTo>
                  <a:pt x="25215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4"/>
          <p:cNvSpPr/>
          <p:nvPr/>
        </p:nvSpPr>
        <p:spPr>
          <a:xfrm>
            <a:off x="7229978" y="4620618"/>
            <a:ext cx="118304" cy="162670"/>
          </a:xfrm>
          <a:custGeom>
            <a:avLst/>
            <a:gdLst/>
            <a:ahLst/>
            <a:cxnLst/>
            <a:rect l="0" t="0" r="0" b="0"/>
            <a:pathLst>
              <a:path w="118304" h="162670">
                <a:moveTo>
                  <a:pt x="50931" y="34249"/>
                </a:moveTo>
                <a:lnTo>
                  <a:pt x="41830" y="38800"/>
                </a:lnTo>
                <a:lnTo>
                  <a:pt x="38196" y="41093"/>
                </a:lnTo>
                <a:lnTo>
                  <a:pt x="34821" y="43574"/>
                </a:lnTo>
                <a:lnTo>
                  <a:pt x="31619" y="46181"/>
                </a:lnTo>
                <a:lnTo>
                  <a:pt x="28532" y="50776"/>
                </a:lnTo>
                <a:lnTo>
                  <a:pt x="25521" y="56697"/>
                </a:lnTo>
                <a:lnTo>
                  <a:pt x="22561" y="63502"/>
                </a:lnTo>
                <a:lnTo>
                  <a:pt x="16733" y="76143"/>
                </a:lnTo>
                <a:lnTo>
                  <a:pt x="5229" y="99780"/>
                </a:lnTo>
                <a:lnTo>
                  <a:pt x="3319" y="104607"/>
                </a:lnTo>
                <a:lnTo>
                  <a:pt x="2044" y="108777"/>
                </a:lnTo>
                <a:lnTo>
                  <a:pt x="1195" y="112509"/>
                </a:lnTo>
                <a:lnTo>
                  <a:pt x="629" y="117855"/>
                </a:lnTo>
                <a:lnTo>
                  <a:pt x="251" y="124276"/>
                </a:lnTo>
                <a:lnTo>
                  <a:pt x="0" y="131415"/>
                </a:lnTo>
                <a:lnTo>
                  <a:pt x="1737" y="137126"/>
                </a:lnTo>
                <a:lnTo>
                  <a:pt x="4800" y="141886"/>
                </a:lnTo>
                <a:lnTo>
                  <a:pt x="8748" y="146012"/>
                </a:lnTo>
                <a:lnTo>
                  <a:pt x="11379" y="149715"/>
                </a:lnTo>
                <a:lnTo>
                  <a:pt x="13134" y="153137"/>
                </a:lnTo>
                <a:lnTo>
                  <a:pt x="14303" y="156370"/>
                </a:lnTo>
                <a:lnTo>
                  <a:pt x="16034" y="158526"/>
                </a:lnTo>
                <a:lnTo>
                  <a:pt x="18142" y="159963"/>
                </a:lnTo>
                <a:lnTo>
                  <a:pt x="20499" y="160921"/>
                </a:lnTo>
                <a:lnTo>
                  <a:pt x="23976" y="161559"/>
                </a:lnTo>
                <a:lnTo>
                  <a:pt x="28199" y="161985"/>
                </a:lnTo>
                <a:lnTo>
                  <a:pt x="32919" y="162269"/>
                </a:lnTo>
                <a:lnTo>
                  <a:pt x="43243" y="162584"/>
                </a:lnTo>
                <a:lnTo>
                  <a:pt x="48664" y="162669"/>
                </a:lnTo>
                <a:lnTo>
                  <a:pt x="53230" y="161773"/>
                </a:lnTo>
                <a:lnTo>
                  <a:pt x="57226" y="160222"/>
                </a:lnTo>
                <a:lnTo>
                  <a:pt x="60843" y="158236"/>
                </a:lnTo>
                <a:lnTo>
                  <a:pt x="64207" y="156912"/>
                </a:lnTo>
                <a:lnTo>
                  <a:pt x="67402" y="156029"/>
                </a:lnTo>
                <a:lnTo>
                  <a:pt x="70484" y="155442"/>
                </a:lnTo>
                <a:lnTo>
                  <a:pt x="73491" y="153144"/>
                </a:lnTo>
                <a:lnTo>
                  <a:pt x="76449" y="149707"/>
                </a:lnTo>
                <a:lnTo>
                  <a:pt x="79374" y="145511"/>
                </a:lnTo>
                <a:lnTo>
                  <a:pt x="82275" y="140809"/>
                </a:lnTo>
                <a:lnTo>
                  <a:pt x="85163" y="135769"/>
                </a:lnTo>
                <a:lnTo>
                  <a:pt x="88040" y="130504"/>
                </a:lnTo>
                <a:lnTo>
                  <a:pt x="105741" y="100340"/>
                </a:lnTo>
                <a:lnTo>
                  <a:pt x="110332" y="90692"/>
                </a:lnTo>
                <a:lnTo>
                  <a:pt x="113391" y="82355"/>
                </a:lnTo>
                <a:lnTo>
                  <a:pt x="115432" y="74893"/>
                </a:lnTo>
                <a:lnTo>
                  <a:pt x="116792" y="66107"/>
                </a:lnTo>
                <a:lnTo>
                  <a:pt x="117699" y="56441"/>
                </a:lnTo>
                <a:lnTo>
                  <a:pt x="118303" y="46186"/>
                </a:lnTo>
                <a:lnTo>
                  <a:pt x="117754" y="37444"/>
                </a:lnTo>
                <a:lnTo>
                  <a:pt x="116434" y="29712"/>
                </a:lnTo>
                <a:lnTo>
                  <a:pt x="114603" y="22652"/>
                </a:lnTo>
                <a:lnTo>
                  <a:pt x="112429" y="17945"/>
                </a:lnTo>
                <a:lnTo>
                  <a:pt x="110028" y="14807"/>
                </a:lnTo>
                <a:lnTo>
                  <a:pt x="107474" y="12715"/>
                </a:lnTo>
                <a:lnTo>
                  <a:pt x="104819" y="10368"/>
                </a:lnTo>
                <a:lnTo>
                  <a:pt x="99329" y="5220"/>
                </a:lnTo>
                <a:lnTo>
                  <a:pt x="96532" y="3467"/>
                </a:lnTo>
                <a:lnTo>
                  <a:pt x="93714" y="2297"/>
                </a:lnTo>
                <a:lnTo>
                  <a:pt x="90883" y="1518"/>
                </a:lnTo>
                <a:lnTo>
                  <a:pt x="87091" y="998"/>
                </a:lnTo>
                <a:lnTo>
                  <a:pt x="82658" y="652"/>
                </a:lnTo>
                <a:lnTo>
                  <a:pt x="77797" y="421"/>
                </a:lnTo>
                <a:lnTo>
                  <a:pt x="64777" y="165"/>
                </a:lnTo>
                <a:lnTo>
                  <a:pt x="42236" y="0"/>
                </a:lnTo>
                <a:lnTo>
                  <a:pt x="38467" y="939"/>
                </a:lnTo>
                <a:lnTo>
                  <a:pt x="35002" y="2517"/>
                </a:lnTo>
                <a:lnTo>
                  <a:pt x="25214" y="85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5"/>
          <p:cNvSpPr/>
          <p:nvPr/>
        </p:nvSpPr>
        <p:spPr>
          <a:xfrm>
            <a:off x="7776409" y="3669029"/>
            <a:ext cx="241736" cy="136657"/>
          </a:xfrm>
          <a:custGeom>
            <a:avLst/>
            <a:gdLst/>
            <a:ahLst/>
            <a:cxnLst/>
            <a:rect l="0" t="0" r="0" b="0"/>
            <a:pathLst>
              <a:path w="241736" h="136657">
                <a:moveTo>
                  <a:pt x="70285" y="0"/>
                </a:moveTo>
                <a:lnTo>
                  <a:pt x="65734" y="0"/>
                </a:lnTo>
                <a:lnTo>
                  <a:pt x="65347" y="953"/>
                </a:lnTo>
                <a:lnTo>
                  <a:pt x="66040" y="2541"/>
                </a:lnTo>
                <a:lnTo>
                  <a:pt x="67455" y="4552"/>
                </a:lnTo>
                <a:lnTo>
                  <a:pt x="67447" y="8750"/>
                </a:lnTo>
                <a:lnTo>
                  <a:pt x="66488" y="14406"/>
                </a:lnTo>
                <a:lnTo>
                  <a:pt x="64896" y="21034"/>
                </a:lnTo>
                <a:lnTo>
                  <a:pt x="63835" y="27358"/>
                </a:lnTo>
                <a:lnTo>
                  <a:pt x="63127" y="33479"/>
                </a:lnTo>
                <a:lnTo>
                  <a:pt x="62656" y="39464"/>
                </a:lnTo>
                <a:lnTo>
                  <a:pt x="61389" y="44407"/>
                </a:lnTo>
                <a:lnTo>
                  <a:pt x="59592" y="48655"/>
                </a:lnTo>
                <a:lnTo>
                  <a:pt x="57442" y="52439"/>
                </a:lnTo>
                <a:lnTo>
                  <a:pt x="56008" y="56867"/>
                </a:lnTo>
                <a:lnTo>
                  <a:pt x="55052" y="61724"/>
                </a:lnTo>
                <a:lnTo>
                  <a:pt x="54415" y="66867"/>
                </a:lnTo>
                <a:lnTo>
                  <a:pt x="53037" y="71248"/>
                </a:lnTo>
                <a:lnTo>
                  <a:pt x="51167" y="75122"/>
                </a:lnTo>
                <a:lnTo>
                  <a:pt x="48967" y="78656"/>
                </a:lnTo>
                <a:lnTo>
                  <a:pt x="46549" y="82918"/>
                </a:lnTo>
                <a:lnTo>
                  <a:pt x="41320" y="92733"/>
                </a:lnTo>
                <a:lnTo>
                  <a:pt x="38593" y="97064"/>
                </a:lnTo>
                <a:lnTo>
                  <a:pt x="35822" y="100905"/>
                </a:lnTo>
                <a:lnTo>
                  <a:pt x="33022" y="104418"/>
                </a:lnTo>
                <a:lnTo>
                  <a:pt x="30203" y="107712"/>
                </a:lnTo>
                <a:lnTo>
                  <a:pt x="27372" y="110861"/>
                </a:lnTo>
                <a:lnTo>
                  <a:pt x="21685" y="116899"/>
                </a:lnTo>
                <a:lnTo>
                  <a:pt x="15983" y="122758"/>
                </a:lnTo>
                <a:lnTo>
                  <a:pt x="12176" y="125654"/>
                </a:lnTo>
                <a:lnTo>
                  <a:pt x="7734" y="128537"/>
                </a:lnTo>
                <a:lnTo>
                  <a:pt x="2867" y="131411"/>
                </a:lnTo>
                <a:lnTo>
                  <a:pt x="575" y="133328"/>
                </a:lnTo>
                <a:lnTo>
                  <a:pt x="0" y="134605"/>
                </a:lnTo>
                <a:lnTo>
                  <a:pt x="568" y="135457"/>
                </a:lnTo>
                <a:lnTo>
                  <a:pt x="6280" y="136403"/>
                </a:lnTo>
                <a:lnTo>
                  <a:pt x="10470" y="136656"/>
                </a:lnTo>
                <a:lnTo>
                  <a:pt x="14217" y="135872"/>
                </a:lnTo>
                <a:lnTo>
                  <a:pt x="20919" y="132460"/>
                </a:lnTo>
                <a:lnTo>
                  <a:pt x="28802" y="130217"/>
                </a:lnTo>
                <a:lnTo>
                  <a:pt x="39772" y="127769"/>
                </a:lnTo>
                <a:lnTo>
                  <a:pt x="52801" y="125185"/>
                </a:lnTo>
                <a:lnTo>
                  <a:pt x="64344" y="122509"/>
                </a:lnTo>
                <a:lnTo>
                  <a:pt x="74897" y="119773"/>
                </a:lnTo>
                <a:lnTo>
                  <a:pt x="84791" y="116996"/>
                </a:lnTo>
                <a:lnTo>
                  <a:pt x="94243" y="115145"/>
                </a:lnTo>
                <a:lnTo>
                  <a:pt x="103403" y="113911"/>
                </a:lnTo>
                <a:lnTo>
                  <a:pt x="112366" y="113088"/>
                </a:lnTo>
                <a:lnTo>
                  <a:pt x="119294" y="111587"/>
                </a:lnTo>
                <a:lnTo>
                  <a:pt x="124865" y="109634"/>
                </a:lnTo>
                <a:lnTo>
                  <a:pt x="129532" y="107380"/>
                </a:lnTo>
                <a:lnTo>
                  <a:pt x="137406" y="105877"/>
                </a:lnTo>
                <a:lnTo>
                  <a:pt x="147417" y="104875"/>
                </a:lnTo>
                <a:lnTo>
                  <a:pt x="174103" y="103464"/>
                </a:lnTo>
                <a:lnTo>
                  <a:pt x="184054" y="103134"/>
                </a:lnTo>
                <a:lnTo>
                  <a:pt x="198203" y="102923"/>
                </a:lnTo>
                <a:lnTo>
                  <a:pt x="227436" y="102872"/>
                </a:lnTo>
                <a:lnTo>
                  <a:pt x="230298" y="103824"/>
                </a:lnTo>
                <a:lnTo>
                  <a:pt x="236017" y="107422"/>
                </a:lnTo>
                <a:lnTo>
                  <a:pt x="241735" y="1114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6"/>
          <p:cNvSpPr/>
          <p:nvPr/>
        </p:nvSpPr>
        <p:spPr>
          <a:xfrm>
            <a:off x="7987494" y="3670221"/>
            <a:ext cx="13507" cy="197825"/>
          </a:xfrm>
          <a:custGeom>
            <a:avLst/>
            <a:gdLst/>
            <a:ahLst/>
            <a:cxnLst/>
            <a:rect l="0" t="0" r="0" b="0"/>
            <a:pathLst>
              <a:path w="13507" h="197825">
                <a:moveTo>
                  <a:pt x="13506" y="7381"/>
                </a:moveTo>
                <a:lnTo>
                  <a:pt x="6125" y="0"/>
                </a:lnTo>
                <a:lnTo>
                  <a:pt x="5727" y="555"/>
                </a:lnTo>
                <a:lnTo>
                  <a:pt x="5463" y="1878"/>
                </a:lnTo>
                <a:lnTo>
                  <a:pt x="5169" y="6840"/>
                </a:lnTo>
                <a:lnTo>
                  <a:pt x="4964" y="21821"/>
                </a:lnTo>
                <a:lnTo>
                  <a:pt x="5906" y="26533"/>
                </a:lnTo>
                <a:lnTo>
                  <a:pt x="9493" y="41928"/>
                </a:lnTo>
                <a:lnTo>
                  <a:pt x="10830" y="48510"/>
                </a:lnTo>
                <a:lnTo>
                  <a:pt x="11723" y="53850"/>
                </a:lnTo>
                <a:lnTo>
                  <a:pt x="12316" y="58363"/>
                </a:lnTo>
                <a:lnTo>
                  <a:pt x="11761" y="66134"/>
                </a:lnTo>
                <a:lnTo>
                  <a:pt x="10437" y="76077"/>
                </a:lnTo>
                <a:lnTo>
                  <a:pt x="8602" y="87469"/>
                </a:lnTo>
                <a:lnTo>
                  <a:pt x="7380" y="96968"/>
                </a:lnTo>
                <a:lnTo>
                  <a:pt x="6564" y="105206"/>
                </a:lnTo>
                <a:lnTo>
                  <a:pt x="5658" y="118486"/>
                </a:lnTo>
                <a:lnTo>
                  <a:pt x="5256" y="127564"/>
                </a:lnTo>
                <a:lnTo>
                  <a:pt x="5028" y="142580"/>
                </a:lnTo>
                <a:lnTo>
                  <a:pt x="4961" y="154543"/>
                </a:lnTo>
                <a:lnTo>
                  <a:pt x="4000" y="160734"/>
                </a:lnTo>
                <a:lnTo>
                  <a:pt x="2406" y="168672"/>
                </a:lnTo>
                <a:lnTo>
                  <a:pt x="390" y="177773"/>
                </a:lnTo>
                <a:lnTo>
                  <a:pt x="0" y="184793"/>
                </a:lnTo>
                <a:lnTo>
                  <a:pt x="692" y="190426"/>
                </a:lnTo>
                <a:lnTo>
                  <a:pt x="2105" y="195133"/>
                </a:lnTo>
                <a:lnTo>
                  <a:pt x="4001" y="197320"/>
                </a:lnTo>
                <a:lnTo>
                  <a:pt x="6216" y="197824"/>
                </a:lnTo>
                <a:lnTo>
                  <a:pt x="8647" y="197208"/>
                </a:lnTo>
                <a:lnTo>
                  <a:pt x="10265" y="195845"/>
                </a:lnTo>
                <a:lnTo>
                  <a:pt x="11346" y="193984"/>
                </a:lnTo>
                <a:lnTo>
                  <a:pt x="13506" y="187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7"/>
          <p:cNvSpPr/>
          <p:nvPr/>
        </p:nvSpPr>
        <p:spPr>
          <a:xfrm>
            <a:off x="8052434" y="3703437"/>
            <a:ext cx="179681" cy="128344"/>
          </a:xfrm>
          <a:custGeom>
            <a:avLst/>
            <a:gdLst/>
            <a:ahLst/>
            <a:cxnLst/>
            <a:rect l="0" t="0" r="0" b="0"/>
            <a:pathLst>
              <a:path w="179681" h="128344">
                <a:moveTo>
                  <a:pt x="85725" y="8455"/>
                </a:moveTo>
                <a:lnTo>
                  <a:pt x="81174" y="3904"/>
                </a:lnTo>
                <a:lnTo>
                  <a:pt x="79834" y="3516"/>
                </a:lnTo>
                <a:lnTo>
                  <a:pt x="78940" y="4210"/>
                </a:lnTo>
                <a:lnTo>
                  <a:pt x="77506" y="7617"/>
                </a:lnTo>
                <a:lnTo>
                  <a:pt x="77310" y="10623"/>
                </a:lnTo>
                <a:lnTo>
                  <a:pt x="77185" y="15762"/>
                </a:lnTo>
                <a:lnTo>
                  <a:pt x="76222" y="18089"/>
                </a:lnTo>
                <a:lnTo>
                  <a:pt x="74627" y="21545"/>
                </a:lnTo>
                <a:lnTo>
                  <a:pt x="72611" y="25754"/>
                </a:lnTo>
                <a:lnTo>
                  <a:pt x="71268" y="30466"/>
                </a:lnTo>
                <a:lnTo>
                  <a:pt x="70372" y="35511"/>
                </a:lnTo>
                <a:lnTo>
                  <a:pt x="69774" y="40780"/>
                </a:lnTo>
                <a:lnTo>
                  <a:pt x="69377" y="46198"/>
                </a:lnTo>
                <a:lnTo>
                  <a:pt x="69111" y="51714"/>
                </a:lnTo>
                <a:lnTo>
                  <a:pt x="68739" y="66040"/>
                </a:lnTo>
                <a:lnTo>
                  <a:pt x="68685" y="69705"/>
                </a:lnTo>
                <a:lnTo>
                  <a:pt x="67699" y="74054"/>
                </a:lnTo>
                <a:lnTo>
                  <a:pt x="66087" y="78858"/>
                </a:lnTo>
                <a:lnTo>
                  <a:pt x="64061" y="83965"/>
                </a:lnTo>
                <a:lnTo>
                  <a:pt x="62710" y="88323"/>
                </a:lnTo>
                <a:lnTo>
                  <a:pt x="61809" y="92180"/>
                </a:lnTo>
                <a:lnTo>
                  <a:pt x="61208" y="95704"/>
                </a:lnTo>
                <a:lnTo>
                  <a:pt x="61761" y="99959"/>
                </a:lnTo>
                <a:lnTo>
                  <a:pt x="63082" y="104700"/>
                </a:lnTo>
                <a:lnTo>
                  <a:pt x="67495" y="116896"/>
                </a:lnTo>
                <a:lnTo>
                  <a:pt x="68809" y="118849"/>
                </a:lnTo>
                <a:lnTo>
                  <a:pt x="70638" y="121103"/>
                </a:lnTo>
                <a:lnTo>
                  <a:pt x="75866" y="127015"/>
                </a:lnTo>
                <a:lnTo>
                  <a:pt x="78200" y="127500"/>
                </a:lnTo>
                <a:lnTo>
                  <a:pt x="81661" y="127823"/>
                </a:lnTo>
                <a:lnTo>
                  <a:pt x="89634" y="128182"/>
                </a:lnTo>
                <a:lnTo>
                  <a:pt x="96353" y="128343"/>
                </a:lnTo>
                <a:lnTo>
                  <a:pt x="102336" y="125528"/>
                </a:lnTo>
                <a:lnTo>
                  <a:pt x="110134" y="120793"/>
                </a:lnTo>
                <a:lnTo>
                  <a:pt x="119143" y="114780"/>
                </a:lnTo>
                <a:lnTo>
                  <a:pt x="128006" y="107913"/>
                </a:lnTo>
                <a:lnTo>
                  <a:pt x="136773" y="100478"/>
                </a:lnTo>
                <a:lnTo>
                  <a:pt x="153181" y="85549"/>
                </a:lnTo>
                <a:lnTo>
                  <a:pt x="166823" y="72564"/>
                </a:lnTo>
                <a:lnTo>
                  <a:pt x="171223" y="67387"/>
                </a:lnTo>
                <a:lnTo>
                  <a:pt x="174156" y="62983"/>
                </a:lnTo>
                <a:lnTo>
                  <a:pt x="176112" y="59095"/>
                </a:lnTo>
                <a:lnTo>
                  <a:pt x="177415" y="54597"/>
                </a:lnTo>
                <a:lnTo>
                  <a:pt x="178285" y="49694"/>
                </a:lnTo>
                <a:lnTo>
                  <a:pt x="178865" y="44520"/>
                </a:lnTo>
                <a:lnTo>
                  <a:pt x="179251" y="40118"/>
                </a:lnTo>
                <a:lnTo>
                  <a:pt x="179508" y="36232"/>
                </a:lnTo>
                <a:lnTo>
                  <a:pt x="179680" y="32688"/>
                </a:lnTo>
                <a:lnTo>
                  <a:pt x="178841" y="29373"/>
                </a:lnTo>
                <a:lnTo>
                  <a:pt x="177331" y="26210"/>
                </a:lnTo>
                <a:lnTo>
                  <a:pt x="175370" y="23149"/>
                </a:lnTo>
                <a:lnTo>
                  <a:pt x="173111" y="20156"/>
                </a:lnTo>
                <a:lnTo>
                  <a:pt x="170653" y="17208"/>
                </a:lnTo>
                <a:lnTo>
                  <a:pt x="168061" y="14291"/>
                </a:lnTo>
                <a:lnTo>
                  <a:pt x="165381" y="12345"/>
                </a:lnTo>
                <a:lnTo>
                  <a:pt x="159863" y="10184"/>
                </a:lnTo>
                <a:lnTo>
                  <a:pt x="157057" y="8655"/>
                </a:lnTo>
                <a:lnTo>
                  <a:pt x="154235" y="6684"/>
                </a:lnTo>
                <a:lnTo>
                  <a:pt x="151402" y="4416"/>
                </a:lnTo>
                <a:lnTo>
                  <a:pt x="147607" y="2905"/>
                </a:lnTo>
                <a:lnTo>
                  <a:pt x="143172" y="1898"/>
                </a:lnTo>
                <a:lnTo>
                  <a:pt x="138311" y="1226"/>
                </a:lnTo>
                <a:lnTo>
                  <a:pt x="131260" y="778"/>
                </a:lnTo>
                <a:lnTo>
                  <a:pt x="113266" y="281"/>
                </a:lnTo>
                <a:lnTo>
                  <a:pt x="95367" y="0"/>
                </a:lnTo>
                <a:lnTo>
                  <a:pt x="90248" y="914"/>
                </a:lnTo>
                <a:lnTo>
                  <a:pt x="84932" y="2475"/>
                </a:lnTo>
                <a:lnTo>
                  <a:pt x="79482" y="4468"/>
                </a:lnTo>
                <a:lnTo>
                  <a:pt x="73942" y="5797"/>
                </a:lnTo>
                <a:lnTo>
                  <a:pt x="68345" y="6683"/>
                </a:lnTo>
                <a:lnTo>
                  <a:pt x="62709" y="7274"/>
                </a:lnTo>
                <a:lnTo>
                  <a:pt x="57046" y="8620"/>
                </a:lnTo>
                <a:lnTo>
                  <a:pt x="51365" y="10470"/>
                </a:lnTo>
                <a:lnTo>
                  <a:pt x="45674" y="12656"/>
                </a:lnTo>
                <a:lnTo>
                  <a:pt x="39975" y="16018"/>
                </a:lnTo>
                <a:lnTo>
                  <a:pt x="34270" y="20165"/>
                </a:lnTo>
                <a:lnTo>
                  <a:pt x="28562" y="24834"/>
                </a:lnTo>
                <a:lnTo>
                  <a:pt x="23804" y="27947"/>
                </a:lnTo>
                <a:lnTo>
                  <a:pt x="19680" y="30022"/>
                </a:lnTo>
                <a:lnTo>
                  <a:pt x="15978" y="31406"/>
                </a:lnTo>
                <a:lnTo>
                  <a:pt x="12557" y="33281"/>
                </a:lnTo>
                <a:lnTo>
                  <a:pt x="9325" y="35483"/>
                </a:lnTo>
                <a:lnTo>
                  <a:pt x="0" y="427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8"/>
          <p:cNvSpPr/>
          <p:nvPr/>
        </p:nvSpPr>
        <p:spPr>
          <a:xfrm>
            <a:off x="7858035" y="4363402"/>
            <a:ext cx="194400" cy="93816"/>
          </a:xfrm>
          <a:custGeom>
            <a:avLst/>
            <a:gdLst/>
            <a:ahLst/>
            <a:cxnLst/>
            <a:rect l="0" t="0" r="0" b="0"/>
            <a:pathLst>
              <a:path w="194400" h="93816">
                <a:moveTo>
                  <a:pt x="31522" y="0"/>
                </a:moveTo>
                <a:lnTo>
                  <a:pt x="31522" y="4551"/>
                </a:lnTo>
                <a:lnTo>
                  <a:pt x="30570" y="7796"/>
                </a:lnTo>
                <a:lnTo>
                  <a:pt x="28982" y="11865"/>
                </a:lnTo>
                <a:lnTo>
                  <a:pt x="26971" y="16482"/>
                </a:lnTo>
                <a:lnTo>
                  <a:pt x="25631" y="22419"/>
                </a:lnTo>
                <a:lnTo>
                  <a:pt x="24737" y="29233"/>
                </a:lnTo>
                <a:lnTo>
                  <a:pt x="24142" y="36634"/>
                </a:lnTo>
                <a:lnTo>
                  <a:pt x="22791" y="42520"/>
                </a:lnTo>
                <a:lnTo>
                  <a:pt x="20939" y="47397"/>
                </a:lnTo>
                <a:lnTo>
                  <a:pt x="0" y="88793"/>
                </a:lnTo>
                <a:lnTo>
                  <a:pt x="30" y="90628"/>
                </a:lnTo>
                <a:lnTo>
                  <a:pt x="1003" y="91851"/>
                </a:lnTo>
                <a:lnTo>
                  <a:pt x="2603" y="92667"/>
                </a:lnTo>
                <a:lnTo>
                  <a:pt x="6922" y="93573"/>
                </a:lnTo>
                <a:lnTo>
                  <a:pt x="9407" y="93815"/>
                </a:lnTo>
                <a:lnTo>
                  <a:pt x="12016" y="93023"/>
                </a:lnTo>
                <a:lnTo>
                  <a:pt x="14708" y="91543"/>
                </a:lnTo>
                <a:lnTo>
                  <a:pt x="17456" y="89604"/>
                </a:lnTo>
                <a:lnTo>
                  <a:pt x="23048" y="87449"/>
                </a:lnTo>
                <a:lnTo>
                  <a:pt x="25873" y="86874"/>
                </a:lnTo>
                <a:lnTo>
                  <a:pt x="29661" y="85539"/>
                </a:lnTo>
                <a:lnTo>
                  <a:pt x="34091" y="83696"/>
                </a:lnTo>
                <a:lnTo>
                  <a:pt x="38950" y="81515"/>
                </a:lnTo>
                <a:lnTo>
                  <a:pt x="43142" y="79109"/>
                </a:lnTo>
                <a:lnTo>
                  <a:pt x="46888" y="76551"/>
                </a:lnTo>
                <a:lnTo>
                  <a:pt x="50339" y="73894"/>
                </a:lnTo>
                <a:lnTo>
                  <a:pt x="56450" y="71171"/>
                </a:lnTo>
                <a:lnTo>
                  <a:pt x="64332" y="68402"/>
                </a:lnTo>
                <a:lnTo>
                  <a:pt x="73399" y="65604"/>
                </a:lnTo>
                <a:lnTo>
                  <a:pt x="81347" y="63739"/>
                </a:lnTo>
                <a:lnTo>
                  <a:pt x="88552" y="62495"/>
                </a:lnTo>
                <a:lnTo>
                  <a:pt x="95259" y="61666"/>
                </a:lnTo>
                <a:lnTo>
                  <a:pt x="101636" y="60160"/>
                </a:lnTo>
                <a:lnTo>
                  <a:pt x="107792" y="58205"/>
                </a:lnTo>
                <a:lnTo>
                  <a:pt x="113801" y="55948"/>
                </a:lnTo>
                <a:lnTo>
                  <a:pt x="118761" y="54444"/>
                </a:lnTo>
                <a:lnTo>
                  <a:pt x="123018" y="53441"/>
                </a:lnTo>
                <a:lnTo>
                  <a:pt x="126810" y="52773"/>
                </a:lnTo>
                <a:lnTo>
                  <a:pt x="132195" y="52327"/>
                </a:lnTo>
                <a:lnTo>
                  <a:pt x="138642" y="52030"/>
                </a:lnTo>
                <a:lnTo>
                  <a:pt x="145798" y="51831"/>
                </a:lnTo>
                <a:lnTo>
                  <a:pt x="152473" y="52652"/>
                </a:lnTo>
                <a:lnTo>
                  <a:pt x="158829" y="54151"/>
                </a:lnTo>
                <a:lnTo>
                  <a:pt x="164970" y="56103"/>
                </a:lnTo>
                <a:lnTo>
                  <a:pt x="170019" y="57404"/>
                </a:lnTo>
                <a:lnTo>
                  <a:pt x="174335" y="58273"/>
                </a:lnTo>
                <a:lnTo>
                  <a:pt x="178166" y="58851"/>
                </a:lnTo>
                <a:lnTo>
                  <a:pt x="181671" y="60189"/>
                </a:lnTo>
                <a:lnTo>
                  <a:pt x="184962" y="62034"/>
                </a:lnTo>
                <a:lnTo>
                  <a:pt x="194399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9"/>
          <p:cNvSpPr/>
          <p:nvPr/>
        </p:nvSpPr>
        <p:spPr>
          <a:xfrm>
            <a:off x="7949565" y="4354829"/>
            <a:ext cx="34291" cy="222887"/>
          </a:xfrm>
          <a:custGeom>
            <a:avLst/>
            <a:gdLst/>
            <a:ahLst/>
            <a:cxnLst/>
            <a:rect l="0" t="0" r="0" b="0"/>
            <a:pathLst>
              <a:path w="34291" h="222887">
                <a:moveTo>
                  <a:pt x="34290" y="0"/>
                </a:moveTo>
                <a:lnTo>
                  <a:pt x="26909" y="0"/>
                </a:lnTo>
                <a:lnTo>
                  <a:pt x="26511" y="953"/>
                </a:lnTo>
                <a:lnTo>
                  <a:pt x="25952" y="6844"/>
                </a:lnTo>
                <a:lnTo>
                  <a:pt x="25821" y="11932"/>
                </a:lnTo>
                <a:lnTo>
                  <a:pt x="25727" y="33170"/>
                </a:lnTo>
                <a:lnTo>
                  <a:pt x="24771" y="37354"/>
                </a:lnTo>
                <a:lnTo>
                  <a:pt x="23181" y="41095"/>
                </a:lnTo>
                <a:lnTo>
                  <a:pt x="21169" y="44542"/>
                </a:lnTo>
                <a:lnTo>
                  <a:pt x="19828" y="48745"/>
                </a:lnTo>
                <a:lnTo>
                  <a:pt x="18933" y="53452"/>
                </a:lnTo>
                <a:lnTo>
                  <a:pt x="18337" y="58495"/>
                </a:lnTo>
                <a:lnTo>
                  <a:pt x="12947" y="92897"/>
                </a:lnTo>
                <a:lnTo>
                  <a:pt x="11488" y="103842"/>
                </a:lnTo>
                <a:lnTo>
                  <a:pt x="10516" y="113043"/>
                </a:lnTo>
                <a:lnTo>
                  <a:pt x="9869" y="121083"/>
                </a:lnTo>
                <a:lnTo>
                  <a:pt x="8484" y="130252"/>
                </a:lnTo>
                <a:lnTo>
                  <a:pt x="6608" y="140175"/>
                </a:lnTo>
                <a:lnTo>
                  <a:pt x="4405" y="150600"/>
                </a:lnTo>
                <a:lnTo>
                  <a:pt x="2937" y="159455"/>
                </a:lnTo>
                <a:lnTo>
                  <a:pt x="1958" y="167264"/>
                </a:lnTo>
                <a:lnTo>
                  <a:pt x="1304" y="174374"/>
                </a:lnTo>
                <a:lnTo>
                  <a:pt x="870" y="180068"/>
                </a:lnTo>
                <a:lnTo>
                  <a:pt x="386" y="188933"/>
                </a:lnTo>
                <a:lnTo>
                  <a:pt x="171" y="201128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"/>
          <p:cNvSpPr/>
          <p:nvPr/>
        </p:nvSpPr>
        <p:spPr>
          <a:xfrm>
            <a:off x="8061007" y="4354868"/>
            <a:ext cx="118500" cy="154140"/>
          </a:xfrm>
          <a:custGeom>
            <a:avLst/>
            <a:gdLst/>
            <a:ahLst/>
            <a:cxnLst/>
            <a:rect l="0" t="0" r="0" b="0"/>
            <a:pathLst>
              <a:path w="118500" h="154140">
                <a:moveTo>
                  <a:pt x="34290" y="8534"/>
                </a:moveTo>
                <a:lnTo>
                  <a:pt x="29739" y="17636"/>
                </a:lnTo>
                <a:lnTo>
                  <a:pt x="28399" y="21269"/>
                </a:lnTo>
                <a:lnTo>
                  <a:pt x="27505" y="24644"/>
                </a:lnTo>
                <a:lnTo>
                  <a:pt x="26910" y="27847"/>
                </a:lnTo>
                <a:lnTo>
                  <a:pt x="24607" y="33792"/>
                </a:lnTo>
                <a:lnTo>
                  <a:pt x="21167" y="41565"/>
                </a:lnTo>
                <a:lnTo>
                  <a:pt x="9764" y="65629"/>
                </a:lnTo>
                <a:lnTo>
                  <a:pt x="6510" y="72314"/>
                </a:lnTo>
                <a:lnTo>
                  <a:pt x="4340" y="77725"/>
                </a:lnTo>
                <a:lnTo>
                  <a:pt x="2893" y="82284"/>
                </a:lnTo>
                <a:lnTo>
                  <a:pt x="1928" y="86275"/>
                </a:lnTo>
                <a:lnTo>
                  <a:pt x="1286" y="89889"/>
                </a:lnTo>
                <a:lnTo>
                  <a:pt x="857" y="93251"/>
                </a:lnTo>
                <a:lnTo>
                  <a:pt x="572" y="96445"/>
                </a:lnTo>
                <a:lnTo>
                  <a:pt x="381" y="100479"/>
                </a:lnTo>
                <a:lnTo>
                  <a:pt x="169" y="110041"/>
                </a:lnTo>
                <a:lnTo>
                  <a:pt x="50" y="121583"/>
                </a:lnTo>
                <a:lnTo>
                  <a:pt x="986" y="125811"/>
                </a:lnTo>
                <a:lnTo>
                  <a:pt x="2563" y="130533"/>
                </a:lnTo>
                <a:lnTo>
                  <a:pt x="7386" y="142699"/>
                </a:lnTo>
                <a:lnTo>
                  <a:pt x="8045" y="146903"/>
                </a:lnTo>
                <a:lnTo>
                  <a:pt x="8221" y="149358"/>
                </a:lnTo>
                <a:lnTo>
                  <a:pt x="9291" y="150994"/>
                </a:lnTo>
                <a:lnTo>
                  <a:pt x="10956" y="152085"/>
                </a:lnTo>
                <a:lnTo>
                  <a:pt x="13020" y="152812"/>
                </a:lnTo>
                <a:lnTo>
                  <a:pt x="15348" y="153297"/>
                </a:lnTo>
                <a:lnTo>
                  <a:pt x="17851" y="153620"/>
                </a:lnTo>
                <a:lnTo>
                  <a:pt x="20474" y="153835"/>
                </a:lnTo>
                <a:lnTo>
                  <a:pt x="23173" y="153979"/>
                </a:lnTo>
                <a:lnTo>
                  <a:pt x="28714" y="154139"/>
                </a:lnTo>
                <a:lnTo>
                  <a:pt x="31526" y="153229"/>
                </a:lnTo>
                <a:lnTo>
                  <a:pt x="34352" y="151670"/>
                </a:lnTo>
                <a:lnTo>
                  <a:pt x="37189" y="149678"/>
                </a:lnTo>
                <a:lnTo>
                  <a:pt x="40033" y="148350"/>
                </a:lnTo>
                <a:lnTo>
                  <a:pt x="42882" y="147465"/>
                </a:lnTo>
                <a:lnTo>
                  <a:pt x="45733" y="146875"/>
                </a:lnTo>
                <a:lnTo>
                  <a:pt x="49539" y="144576"/>
                </a:lnTo>
                <a:lnTo>
                  <a:pt x="53981" y="141139"/>
                </a:lnTo>
                <a:lnTo>
                  <a:pt x="58847" y="136942"/>
                </a:lnTo>
                <a:lnTo>
                  <a:pt x="64949" y="131287"/>
                </a:lnTo>
                <a:lnTo>
                  <a:pt x="79349" y="117383"/>
                </a:lnTo>
                <a:lnTo>
                  <a:pt x="86237" y="111581"/>
                </a:lnTo>
                <a:lnTo>
                  <a:pt x="92734" y="106760"/>
                </a:lnTo>
                <a:lnTo>
                  <a:pt x="98970" y="102592"/>
                </a:lnTo>
                <a:lnTo>
                  <a:pt x="103128" y="97910"/>
                </a:lnTo>
                <a:lnTo>
                  <a:pt x="105899" y="92883"/>
                </a:lnTo>
                <a:lnTo>
                  <a:pt x="114899" y="66576"/>
                </a:lnTo>
                <a:lnTo>
                  <a:pt x="116603" y="59612"/>
                </a:lnTo>
                <a:lnTo>
                  <a:pt x="117741" y="53063"/>
                </a:lnTo>
                <a:lnTo>
                  <a:pt x="118499" y="46793"/>
                </a:lnTo>
                <a:lnTo>
                  <a:pt x="118052" y="41660"/>
                </a:lnTo>
                <a:lnTo>
                  <a:pt x="116801" y="37285"/>
                </a:lnTo>
                <a:lnTo>
                  <a:pt x="112872" y="28933"/>
                </a:lnTo>
                <a:lnTo>
                  <a:pt x="107950" y="18870"/>
                </a:lnTo>
                <a:lnTo>
                  <a:pt x="104351" y="15425"/>
                </a:lnTo>
                <a:lnTo>
                  <a:pt x="100048" y="13128"/>
                </a:lnTo>
                <a:lnTo>
                  <a:pt x="95274" y="11596"/>
                </a:lnTo>
                <a:lnTo>
                  <a:pt x="91138" y="9623"/>
                </a:lnTo>
                <a:lnTo>
                  <a:pt x="87428" y="7355"/>
                </a:lnTo>
                <a:lnTo>
                  <a:pt x="84004" y="4891"/>
                </a:lnTo>
                <a:lnTo>
                  <a:pt x="79815" y="3248"/>
                </a:lnTo>
                <a:lnTo>
                  <a:pt x="75117" y="2152"/>
                </a:lnTo>
                <a:lnTo>
                  <a:pt x="70081" y="1422"/>
                </a:lnTo>
                <a:lnTo>
                  <a:pt x="65770" y="935"/>
                </a:lnTo>
                <a:lnTo>
                  <a:pt x="61945" y="611"/>
                </a:lnTo>
                <a:lnTo>
                  <a:pt x="58441" y="395"/>
                </a:lnTo>
                <a:lnTo>
                  <a:pt x="49469" y="154"/>
                </a:lnTo>
                <a:lnTo>
                  <a:pt x="32737" y="0"/>
                </a:lnTo>
                <a:lnTo>
                  <a:pt x="27539" y="940"/>
                </a:lnTo>
                <a:lnTo>
                  <a:pt x="21218" y="2519"/>
                </a:lnTo>
                <a:lnTo>
                  <a:pt x="0" y="85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Corollary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905000"/>
            <a:ext cx="5029200" cy="3886200"/>
          </a:xfrm>
        </p:spPr>
        <p:txBody>
          <a:bodyPr/>
          <a:lstStyle/>
          <a:p>
            <a:r>
              <a:rPr lang="en-US" dirty="0" smtClean="0"/>
              <a:t>Each angle of an equiangular triangle has measure 60.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276600"/>
            <a:ext cx="2362200" cy="213360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9"/>
          <p:cNvSpPr/>
          <p:nvPr/>
        </p:nvSpPr>
        <p:spPr>
          <a:xfrm>
            <a:off x="1811654" y="5058137"/>
            <a:ext cx="304061" cy="325393"/>
          </a:xfrm>
          <a:custGeom>
            <a:avLst/>
            <a:gdLst/>
            <a:ahLst/>
            <a:cxnLst/>
            <a:rect l="0" t="0" r="0" b="0"/>
            <a:pathLst>
              <a:path w="304061" h="325393">
                <a:moveTo>
                  <a:pt x="0" y="25355"/>
                </a:moveTo>
                <a:lnTo>
                  <a:pt x="0" y="17974"/>
                </a:lnTo>
                <a:lnTo>
                  <a:pt x="953" y="17577"/>
                </a:lnTo>
                <a:lnTo>
                  <a:pt x="4552" y="17136"/>
                </a:lnTo>
                <a:lnTo>
                  <a:pt x="6844" y="16066"/>
                </a:lnTo>
                <a:lnTo>
                  <a:pt x="14622" y="10961"/>
                </a:lnTo>
                <a:lnTo>
                  <a:pt x="20152" y="9433"/>
                </a:lnTo>
                <a:lnTo>
                  <a:pt x="28619" y="8572"/>
                </a:lnTo>
                <a:lnTo>
                  <a:pt x="34320" y="7499"/>
                </a:lnTo>
                <a:lnTo>
                  <a:pt x="50814" y="3767"/>
                </a:lnTo>
                <a:lnTo>
                  <a:pt x="60546" y="2390"/>
                </a:lnTo>
                <a:lnTo>
                  <a:pt x="70844" y="1473"/>
                </a:lnTo>
                <a:lnTo>
                  <a:pt x="89589" y="453"/>
                </a:lnTo>
                <a:lnTo>
                  <a:pt x="101095" y="0"/>
                </a:lnTo>
                <a:lnTo>
                  <a:pt x="107402" y="832"/>
                </a:lnTo>
                <a:lnTo>
                  <a:pt x="114464" y="2339"/>
                </a:lnTo>
                <a:lnTo>
                  <a:pt x="150881" y="11601"/>
                </a:lnTo>
                <a:lnTo>
                  <a:pt x="159642" y="13328"/>
                </a:lnTo>
                <a:lnTo>
                  <a:pt x="167388" y="14480"/>
                </a:lnTo>
                <a:lnTo>
                  <a:pt x="174457" y="15247"/>
                </a:lnTo>
                <a:lnTo>
                  <a:pt x="183932" y="17664"/>
                </a:lnTo>
                <a:lnTo>
                  <a:pt x="195012" y="21180"/>
                </a:lnTo>
                <a:lnTo>
                  <a:pt x="207160" y="25429"/>
                </a:lnTo>
                <a:lnTo>
                  <a:pt x="216212" y="29215"/>
                </a:lnTo>
                <a:lnTo>
                  <a:pt x="223199" y="32691"/>
                </a:lnTo>
                <a:lnTo>
                  <a:pt x="228810" y="35961"/>
                </a:lnTo>
                <a:lnTo>
                  <a:pt x="234455" y="40045"/>
                </a:lnTo>
                <a:lnTo>
                  <a:pt x="240123" y="44674"/>
                </a:lnTo>
                <a:lnTo>
                  <a:pt x="250549" y="53943"/>
                </a:lnTo>
                <a:lnTo>
                  <a:pt x="258358" y="61239"/>
                </a:lnTo>
                <a:lnTo>
                  <a:pt x="284412" y="86917"/>
                </a:lnTo>
                <a:lnTo>
                  <a:pt x="286763" y="91162"/>
                </a:lnTo>
                <a:lnTo>
                  <a:pt x="289375" y="100958"/>
                </a:lnTo>
                <a:lnTo>
                  <a:pt x="291025" y="107189"/>
                </a:lnTo>
                <a:lnTo>
                  <a:pt x="295397" y="121734"/>
                </a:lnTo>
                <a:lnTo>
                  <a:pt x="297896" y="128660"/>
                </a:lnTo>
                <a:lnTo>
                  <a:pt x="300515" y="135182"/>
                </a:lnTo>
                <a:lnTo>
                  <a:pt x="303214" y="141436"/>
                </a:lnTo>
                <a:lnTo>
                  <a:pt x="304060" y="146557"/>
                </a:lnTo>
                <a:lnTo>
                  <a:pt x="303672" y="150924"/>
                </a:lnTo>
                <a:lnTo>
                  <a:pt x="301653" y="159268"/>
                </a:lnTo>
                <a:lnTo>
                  <a:pt x="300756" y="169327"/>
                </a:lnTo>
                <a:lnTo>
                  <a:pt x="300516" y="176581"/>
                </a:lnTo>
                <a:lnTo>
                  <a:pt x="300251" y="194802"/>
                </a:lnTo>
                <a:lnTo>
                  <a:pt x="299227" y="202137"/>
                </a:lnTo>
                <a:lnTo>
                  <a:pt x="297592" y="207979"/>
                </a:lnTo>
                <a:lnTo>
                  <a:pt x="294188" y="217964"/>
                </a:lnTo>
                <a:lnTo>
                  <a:pt x="293281" y="223294"/>
                </a:lnTo>
                <a:lnTo>
                  <a:pt x="292676" y="228751"/>
                </a:lnTo>
                <a:lnTo>
                  <a:pt x="291320" y="234295"/>
                </a:lnTo>
                <a:lnTo>
                  <a:pt x="289463" y="239896"/>
                </a:lnTo>
                <a:lnTo>
                  <a:pt x="287273" y="245535"/>
                </a:lnTo>
                <a:lnTo>
                  <a:pt x="283908" y="253104"/>
                </a:lnTo>
                <a:lnTo>
                  <a:pt x="275089" y="271674"/>
                </a:lnTo>
                <a:lnTo>
                  <a:pt x="271023" y="279103"/>
                </a:lnTo>
                <a:lnTo>
                  <a:pt x="267360" y="285008"/>
                </a:lnTo>
                <a:lnTo>
                  <a:pt x="260749" y="295061"/>
                </a:lnTo>
                <a:lnTo>
                  <a:pt x="257653" y="300409"/>
                </a:lnTo>
                <a:lnTo>
                  <a:pt x="250391" y="313579"/>
                </a:lnTo>
                <a:lnTo>
                  <a:pt x="246857" y="317919"/>
                </a:lnTo>
                <a:lnTo>
                  <a:pt x="240030" y="3253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0"/>
          <p:cNvSpPr/>
          <p:nvPr/>
        </p:nvSpPr>
        <p:spPr>
          <a:xfrm>
            <a:off x="3577589" y="5143500"/>
            <a:ext cx="291466" cy="231458"/>
          </a:xfrm>
          <a:custGeom>
            <a:avLst/>
            <a:gdLst/>
            <a:ahLst/>
            <a:cxnLst/>
            <a:rect l="0" t="0" r="0" b="0"/>
            <a:pathLst>
              <a:path w="291466" h="231458">
                <a:moveTo>
                  <a:pt x="0" y="231457"/>
                </a:moveTo>
                <a:lnTo>
                  <a:pt x="0" y="198287"/>
                </a:lnTo>
                <a:lnTo>
                  <a:pt x="953" y="194104"/>
                </a:lnTo>
                <a:lnTo>
                  <a:pt x="4552" y="186916"/>
                </a:lnTo>
                <a:lnTo>
                  <a:pt x="5892" y="182713"/>
                </a:lnTo>
                <a:lnTo>
                  <a:pt x="6786" y="178006"/>
                </a:lnTo>
                <a:lnTo>
                  <a:pt x="7382" y="172963"/>
                </a:lnTo>
                <a:lnTo>
                  <a:pt x="8731" y="167696"/>
                </a:lnTo>
                <a:lnTo>
                  <a:pt x="10583" y="162280"/>
                </a:lnTo>
                <a:lnTo>
                  <a:pt x="12771" y="156764"/>
                </a:lnTo>
                <a:lnTo>
                  <a:pt x="15182" y="152134"/>
                </a:lnTo>
                <a:lnTo>
                  <a:pt x="17741" y="148095"/>
                </a:lnTo>
                <a:lnTo>
                  <a:pt x="46897" y="107464"/>
                </a:lnTo>
                <a:lnTo>
                  <a:pt x="56029" y="95455"/>
                </a:lnTo>
                <a:lnTo>
                  <a:pt x="64023" y="85544"/>
                </a:lnTo>
                <a:lnTo>
                  <a:pt x="77033" y="70405"/>
                </a:lnTo>
                <a:lnTo>
                  <a:pt x="85989" y="60500"/>
                </a:lnTo>
                <a:lnTo>
                  <a:pt x="92569" y="54621"/>
                </a:lnTo>
                <a:lnTo>
                  <a:pt x="100765" y="47844"/>
                </a:lnTo>
                <a:lnTo>
                  <a:pt x="110040" y="40468"/>
                </a:lnTo>
                <a:lnTo>
                  <a:pt x="118128" y="34599"/>
                </a:lnTo>
                <a:lnTo>
                  <a:pt x="125424" y="29733"/>
                </a:lnTo>
                <a:lnTo>
                  <a:pt x="132194" y="25537"/>
                </a:lnTo>
                <a:lnTo>
                  <a:pt x="140517" y="21787"/>
                </a:lnTo>
                <a:lnTo>
                  <a:pt x="149876" y="18334"/>
                </a:lnTo>
                <a:lnTo>
                  <a:pt x="159925" y="15080"/>
                </a:lnTo>
                <a:lnTo>
                  <a:pt x="167576" y="11958"/>
                </a:lnTo>
                <a:lnTo>
                  <a:pt x="173630" y="8925"/>
                </a:lnTo>
                <a:lnTo>
                  <a:pt x="178618" y="5950"/>
                </a:lnTo>
                <a:lnTo>
                  <a:pt x="186707" y="3966"/>
                </a:lnTo>
                <a:lnTo>
                  <a:pt x="196862" y="2644"/>
                </a:lnTo>
                <a:lnTo>
                  <a:pt x="208394" y="1763"/>
                </a:lnTo>
                <a:lnTo>
                  <a:pt x="221797" y="1175"/>
                </a:lnTo>
                <a:lnTo>
                  <a:pt x="271671" y="23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1"/>
          <p:cNvSpPr/>
          <p:nvPr/>
        </p:nvSpPr>
        <p:spPr>
          <a:xfrm>
            <a:off x="2626457" y="3763327"/>
            <a:ext cx="531081" cy="76751"/>
          </a:xfrm>
          <a:custGeom>
            <a:avLst/>
            <a:gdLst/>
            <a:ahLst/>
            <a:cxnLst/>
            <a:rect l="0" t="0" r="0" b="0"/>
            <a:pathLst>
              <a:path w="531081" h="76751">
                <a:moveTo>
                  <a:pt x="25302" y="8573"/>
                </a:moveTo>
                <a:lnTo>
                  <a:pt x="10541" y="15953"/>
                </a:lnTo>
                <a:lnTo>
                  <a:pt x="8794" y="17303"/>
                </a:lnTo>
                <a:lnTo>
                  <a:pt x="6677" y="19156"/>
                </a:lnTo>
                <a:lnTo>
                  <a:pt x="4313" y="21343"/>
                </a:lnTo>
                <a:lnTo>
                  <a:pt x="2737" y="23754"/>
                </a:lnTo>
                <a:lnTo>
                  <a:pt x="1686" y="26313"/>
                </a:lnTo>
                <a:lnTo>
                  <a:pt x="986" y="28972"/>
                </a:lnTo>
                <a:lnTo>
                  <a:pt x="519" y="31697"/>
                </a:lnTo>
                <a:lnTo>
                  <a:pt x="208" y="34467"/>
                </a:lnTo>
                <a:lnTo>
                  <a:pt x="0" y="37265"/>
                </a:lnTo>
                <a:lnTo>
                  <a:pt x="814" y="39131"/>
                </a:lnTo>
                <a:lnTo>
                  <a:pt x="2309" y="40375"/>
                </a:lnTo>
                <a:lnTo>
                  <a:pt x="4259" y="41204"/>
                </a:lnTo>
                <a:lnTo>
                  <a:pt x="11553" y="42371"/>
                </a:lnTo>
                <a:lnTo>
                  <a:pt x="16136" y="44440"/>
                </a:lnTo>
                <a:lnTo>
                  <a:pt x="22049" y="47724"/>
                </a:lnTo>
                <a:lnTo>
                  <a:pt x="28849" y="51819"/>
                </a:lnTo>
                <a:lnTo>
                  <a:pt x="34334" y="55501"/>
                </a:lnTo>
                <a:lnTo>
                  <a:pt x="38944" y="58908"/>
                </a:lnTo>
                <a:lnTo>
                  <a:pt x="42969" y="62132"/>
                </a:lnTo>
                <a:lnTo>
                  <a:pt x="47558" y="64282"/>
                </a:lnTo>
                <a:lnTo>
                  <a:pt x="63117" y="68259"/>
                </a:lnTo>
                <a:lnTo>
                  <a:pt x="68610" y="70271"/>
                </a:lnTo>
                <a:lnTo>
                  <a:pt x="74177" y="72565"/>
                </a:lnTo>
                <a:lnTo>
                  <a:pt x="85508" y="74094"/>
                </a:lnTo>
                <a:lnTo>
                  <a:pt x="100682" y="75113"/>
                </a:lnTo>
                <a:lnTo>
                  <a:pt x="118418" y="75793"/>
                </a:lnTo>
                <a:lnTo>
                  <a:pt x="184337" y="76750"/>
                </a:lnTo>
                <a:lnTo>
                  <a:pt x="206573" y="75932"/>
                </a:lnTo>
                <a:lnTo>
                  <a:pt x="228065" y="74434"/>
                </a:lnTo>
                <a:lnTo>
                  <a:pt x="249060" y="72483"/>
                </a:lnTo>
                <a:lnTo>
                  <a:pt x="265914" y="71182"/>
                </a:lnTo>
                <a:lnTo>
                  <a:pt x="280008" y="70314"/>
                </a:lnTo>
                <a:lnTo>
                  <a:pt x="292261" y="69736"/>
                </a:lnTo>
                <a:lnTo>
                  <a:pt x="309955" y="66493"/>
                </a:lnTo>
                <a:lnTo>
                  <a:pt x="331276" y="61474"/>
                </a:lnTo>
                <a:lnTo>
                  <a:pt x="355015" y="55270"/>
                </a:lnTo>
                <a:lnTo>
                  <a:pt x="379413" y="48277"/>
                </a:lnTo>
                <a:lnTo>
                  <a:pt x="429383" y="32887"/>
                </a:lnTo>
                <a:lnTo>
                  <a:pt x="450899" y="25734"/>
                </a:lnTo>
                <a:lnTo>
                  <a:pt x="500126" y="8472"/>
                </a:lnTo>
                <a:lnTo>
                  <a:pt x="509491" y="5648"/>
                </a:lnTo>
                <a:lnTo>
                  <a:pt x="5310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2"/>
          <p:cNvSpPr/>
          <p:nvPr/>
        </p:nvSpPr>
        <p:spPr>
          <a:xfrm>
            <a:off x="4752022" y="3489007"/>
            <a:ext cx="34291" cy="548641"/>
          </a:xfrm>
          <a:custGeom>
            <a:avLst/>
            <a:gdLst/>
            <a:ahLst/>
            <a:cxnLst/>
            <a:rect l="0" t="0" r="0" b="0"/>
            <a:pathLst>
              <a:path w="34291" h="548641">
                <a:moveTo>
                  <a:pt x="34290" y="0"/>
                </a:moveTo>
                <a:lnTo>
                  <a:pt x="29740" y="4551"/>
                </a:lnTo>
                <a:lnTo>
                  <a:pt x="28398" y="7797"/>
                </a:lnTo>
                <a:lnTo>
                  <a:pt x="27505" y="11865"/>
                </a:lnTo>
                <a:lnTo>
                  <a:pt x="26512" y="24323"/>
                </a:lnTo>
                <a:lnTo>
                  <a:pt x="25953" y="55255"/>
                </a:lnTo>
                <a:lnTo>
                  <a:pt x="25748" y="90438"/>
                </a:lnTo>
                <a:lnTo>
                  <a:pt x="24786" y="101250"/>
                </a:lnTo>
                <a:lnTo>
                  <a:pt x="21176" y="131042"/>
                </a:lnTo>
                <a:lnTo>
                  <a:pt x="19832" y="144512"/>
                </a:lnTo>
                <a:lnTo>
                  <a:pt x="18937" y="156349"/>
                </a:lnTo>
                <a:lnTo>
                  <a:pt x="18339" y="167097"/>
                </a:lnTo>
                <a:lnTo>
                  <a:pt x="17676" y="186661"/>
                </a:lnTo>
                <a:lnTo>
                  <a:pt x="17250" y="217952"/>
                </a:lnTo>
                <a:lnTo>
                  <a:pt x="17154" y="288210"/>
                </a:lnTo>
                <a:lnTo>
                  <a:pt x="16198" y="300725"/>
                </a:lnTo>
                <a:lnTo>
                  <a:pt x="14609" y="314783"/>
                </a:lnTo>
                <a:lnTo>
                  <a:pt x="12597" y="329871"/>
                </a:lnTo>
                <a:lnTo>
                  <a:pt x="11256" y="341834"/>
                </a:lnTo>
                <a:lnTo>
                  <a:pt x="10361" y="351714"/>
                </a:lnTo>
                <a:lnTo>
                  <a:pt x="9367" y="368725"/>
                </a:lnTo>
                <a:lnTo>
                  <a:pt x="8926" y="385811"/>
                </a:lnTo>
                <a:lnTo>
                  <a:pt x="8643" y="421791"/>
                </a:lnTo>
                <a:lnTo>
                  <a:pt x="8575" y="539649"/>
                </a:lnTo>
                <a:lnTo>
                  <a:pt x="7622" y="542646"/>
                </a:lnTo>
                <a:lnTo>
                  <a:pt x="6034" y="544644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"/>
          <p:cNvSpPr/>
          <p:nvPr/>
        </p:nvSpPr>
        <p:spPr>
          <a:xfrm>
            <a:off x="4958375" y="3472921"/>
            <a:ext cx="333716" cy="492170"/>
          </a:xfrm>
          <a:custGeom>
            <a:avLst/>
            <a:gdLst/>
            <a:ahLst/>
            <a:cxnLst/>
            <a:rect l="0" t="0" r="0" b="0"/>
            <a:pathLst>
              <a:path w="333716" h="492170">
                <a:moveTo>
                  <a:pt x="170837" y="24658"/>
                </a:moveTo>
                <a:lnTo>
                  <a:pt x="170837" y="2516"/>
                </a:lnTo>
                <a:lnTo>
                  <a:pt x="168932" y="1324"/>
                </a:lnTo>
                <a:lnTo>
                  <a:pt x="161736" y="0"/>
                </a:lnTo>
                <a:lnTo>
                  <a:pt x="158102" y="600"/>
                </a:lnTo>
                <a:lnTo>
                  <a:pt x="151524" y="3806"/>
                </a:lnTo>
                <a:lnTo>
                  <a:pt x="142886" y="8406"/>
                </a:lnTo>
                <a:lnTo>
                  <a:pt x="137916" y="10966"/>
                </a:lnTo>
                <a:lnTo>
                  <a:pt x="130792" y="15530"/>
                </a:lnTo>
                <a:lnTo>
                  <a:pt x="122233" y="21431"/>
                </a:lnTo>
                <a:lnTo>
                  <a:pt x="112717" y="28221"/>
                </a:lnTo>
                <a:lnTo>
                  <a:pt x="101610" y="35606"/>
                </a:lnTo>
                <a:lnTo>
                  <a:pt x="76570" y="51432"/>
                </a:lnTo>
                <a:lnTo>
                  <a:pt x="67034" y="58700"/>
                </a:lnTo>
                <a:lnTo>
                  <a:pt x="59726" y="65451"/>
                </a:lnTo>
                <a:lnTo>
                  <a:pt x="53900" y="71856"/>
                </a:lnTo>
                <a:lnTo>
                  <a:pt x="34727" y="91673"/>
                </a:lnTo>
                <a:lnTo>
                  <a:pt x="22947" y="103625"/>
                </a:lnTo>
                <a:lnTo>
                  <a:pt x="15094" y="112545"/>
                </a:lnTo>
                <a:lnTo>
                  <a:pt x="6368" y="124997"/>
                </a:lnTo>
                <a:lnTo>
                  <a:pt x="2490" y="133706"/>
                </a:lnTo>
                <a:lnTo>
                  <a:pt x="766" y="142657"/>
                </a:lnTo>
                <a:lnTo>
                  <a:pt x="0" y="156160"/>
                </a:lnTo>
                <a:lnTo>
                  <a:pt x="749" y="161856"/>
                </a:lnTo>
                <a:lnTo>
                  <a:pt x="4120" y="170725"/>
                </a:lnTo>
                <a:lnTo>
                  <a:pt x="6352" y="173471"/>
                </a:lnTo>
                <a:lnTo>
                  <a:pt x="8793" y="175302"/>
                </a:lnTo>
                <a:lnTo>
                  <a:pt x="14997" y="178289"/>
                </a:lnTo>
                <a:lnTo>
                  <a:pt x="24105" y="182791"/>
                </a:lnTo>
                <a:lnTo>
                  <a:pt x="31963" y="187967"/>
                </a:lnTo>
                <a:lnTo>
                  <a:pt x="35391" y="190681"/>
                </a:lnTo>
                <a:lnTo>
                  <a:pt x="39583" y="192490"/>
                </a:lnTo>
                <a:lnTo>
                  <a:pt x="49319" y="194500"/>
                </a:lnTo>
                <a:lnTo>
                  <a:pt x="54582" y="195989"/>
                </a:lnTo>
                <a:lnTo>
                  <a:pt x="59997" y="197934"/>
                </a:lnTo>
                <a:lnTo>
                  <a:pt x="65511" y="200183"/>
                </a:lnTo>
                <a:lnTo>
                  <a:pt x="86878" y="207762"/>
                </a:lnTo>
                <a:lnTo>
                  <a:pt x="133509" y="223599"/>
                </a:lnTo>
                <a:lnTo>
                  <a:pt x="157422" y="232457"/>
                </a:lnTo>
                <a:lnTo>
                  <a:pt x="170466" y="237486"/>
                </a:lnTo>
                <a:lnTo>
                  <a:pt x="181067" y="241791"/>
                </a:lnTo>
                <a:lnTo>
                  <a:pt x="190040" y="245614"/>
                </a:lnTo>
                <a:lnTo>
                  <a:pt x="197926" y="249114"/>
                </a:lnTo>
                <a:lnTo>
                  <a:pt x="204137" y="253353"/>
                </a:lnTo>
                <a:lnTo>
                  <a:pt x="213577" y="263143"/>
                </a:lnTo>
                <a:lnTo>
                  <a:pt x="220948" y="273844"/>
                </a:lnTo>
                <a:lnTo>
                  <a:pt x="230452" y="288039"/>
                </a:lnTo>
                <a:lnTo>
                  <a:pt x="233440" y="291686"/>
                </a:lnTo>
                <a:lnTo>
                  <a:pt x="239301" y="305897"/>
                </a:lnTo>
                <a:lnTo>
                  <a:pt x="242197" y="315021"/>
                </a:lnTo>
                <a:lnTo>
                  <a:pt x="245415" y="330239"/>
                </a:lnTo>
                <a:lnTo>
                  <a:pt x="246273" y="336963"/>
                </a:lnTo>
                <a:lnTo>
                  <a:pt x="244687" y="352056"/>
                </a:lnTo>
                <a:lnTo>
                  <a:pt x="240807" y="367336"/>
                </a:lnTo>
                <a:lnTo>
                  <a:pt x="235907" y="380477"/>
                </a:lnTo>
                <a:lnTo>
                  <a:pt x="228015" y="392668"/>
                </a:lnTo>
                <a:lnTo>
                  <a:pt x="219109" y="404436"/>
                </a:lnTo>
                <a:lnTo>
                  <a:pt x="211976" y="416016"/>
                </a:lnTo>
                <a:lnTo>
                  <a:pt x="203091" y="427513"/>
                </a:lnTo>
                <a:lnTo>
                  <a:pt x="192793" y="438972"/>
                </a:lnTo>
                <a:lnTo>
                  <a:pt x="181865" y="450415"/>
                </a:lnTo>
                <a:lnTo>
                  <a:pt x="175331" y="455182"/>
                </a:lnTo>
                <a:lnTo>
                  <a:pt x="168118" y="459311"/>
                </a:lnTo>
                <a:lnTo>
                  <a:pt x="122602" y="481710"/>
                </a:lnTo>
                <a:lnTo>
                  <a:pt x="116773" y="483664"/>
                </a:lnTo>
                <a:lnTo>
                  <a:pt x="110982" y="484968"/>
                </a:lnTo>
                <a:lnTo>
                  <a:pt x="105216" y="485836"/>
                </a:lnTo>
                <a:lnTo>
                  <a:pt x="99467" y="487368"/>
                </a:lnTo>
                <a:lnTo>
                  <a:pt x="93730" y="489342"/>
                </a:lnTo>
                <a:lnTo>
                  <a:pt x="88000" y="491610"/>
                </a:lnTo>
                <a:lnTo>
                  <a:pt x="82275" y="492169"/>
                </a:lnTo>
                <a:lnTo>
                  <a:pt x="76553" y="491590"/>
                </a:lnTo>
                <a:lnTo>
                  <a:pt x="70834" y="490251"/>
                </a:lnTo>
                <a:lnTo>
                  <a:pt x="65116" y="489359"/>
                </a:lnTo>
                <a:lnTo>
                  <a:pt x="59399" y="488764"/>
                </a:lnTo>
                <a:lnTo>
                  <a:pt x="53683" y="488367"/>
                </a:lnTo>
                <a:lnTo>
                  <a:pt x="49871" y="487150"/>
                </a:lnTo>
                <a:lnTo>
                  <a:pt x="47331" y="485386"/>
                </a:lnTo>
                <a:lnTo>
                  <a:pt x="45637" y="483258"/>
                </a:lnTo>
                <a:lnTo>
                  <a:pt x="38675" y="478353"/>
                </a:lnTo>
                <a:lnTo>
                  <a:pt x="34152" y="475712"/>
                </a:lnTo>
                <a:lnTo>
                  <a:pt x="31136" y="472998"/>
                </a:lnTo>
                <a:lnTo>
                  <a:pt x="29125" y="470237"/>
                </a:lnTo>
                <a:lnTo>
                  <a:pt x="21216" y="456719"/>
                </a:lnTo>
                <a:lnTo>
                  <a:pt x="16797" y="449859"/>
                </a:lnTo>
                <a:lnTo>
                  <a:pt x="14804" y="443381"/>
                </a:lnTo>
                <a:lnTo>
                  <a:pt x="14428" y="437156"/>
                </a:lnTo>
                <a:lnTo>
                  <a:pt x="15129" y="431102"/>
                </a:lnTo>
                <a:lnTo>
                  <a:pt x="17501" y="419446"/>
                </a:lnTo>
                <a:lnTo>
                  <a:pt x="25218" y="386175"/>
                </a:lnTo>
                <a:lnTo>
                  <a:pt x="31848" y="369492"/>
                </a:lnTo>
                <a:lnTo>
                  <a:pt x="40078" y="353607"/>
                </a:lnTo>
                <a:lnTo>
                  <a:pt x="49374" y="338255"/>
                </a:lnTo>
                <a:lnTo>
                  <a:pt x="57477" y="324211"/>
                </a:lnTo>
                <a:lnTo>
                  <a:pt x="71559" y="298446"/>
                </a:lnTo>
                <a:lnTo>
                  <a:pt x="78935" y="287193"/>
                </a:lnTo>
                <a:lnTo>
                  <a:pt x="86709" y="276834"/>
                </a:lnTo>
                <a:lnTo>
                  <a:pt x="94749" y="267070"/>
                </a:lnTo>
                <a:lnTo>
                  <a:pt x="102966" y="258657"/>
                </a:lnTo>
                <a:lnTo>
                  <a:pt x="111303" y="251142"/>
                </a:lnTo>
                <a:lnTo>
                  <a:pt x="119718" y="244228"/>
                </a:lnTo>
                <a:lnTo>
                  <a:pt x="128185" y="236761"/>
                </a:lnTo>
                <a:lnTo>
                  <a:pt x="145213" y="220844"/>
                </a:lnTo>
                <a:lnTo>
                  <a:pt x="170865" y="195817"/>
                </a:lnTo>
                <a:lnTo>
                  <a:pt x="184190" y="184485"/>
                </a:lnTo>
                <a:lnTo>
                  <a:pt x="219317" y="156653"/>
                </a:lnTo>
                <a:lnTo>
                  <a:pt x="233637" y="145992"/>
                </a:lnTo>
                <a:lnTo>
                  <a:pt x="245089" y="137933"/>
                </a:lnTo>
                <a:lnTo>
                  <a:pt x="281707" y="113603"/>
                </a:lnTo>
                <a:lnTo>
                  <a:pt x="289518" y="108720"/>
                </a:lnTo>
                <a:lnTo>
                  <a:pt x="296630" y="104512"/>
                </a:lnTo>
                <a:lnTo>
                  <a:pt x="303277" y="100754"/>
                </a:lnTo>
                <a:lnTo>
                  <a:pt x="313202" y="96579"/>
                </a:lnTo>
                <a:lnTo>
                  <a:pt x="317182" y="95465"/>
                </a:lnTo>
                <a:lnTo>
                  <a:pt x="324144" y="91688"/>
                </a:lnTo>
                <a:lnTo>
                  <a:pt x="333715" y="846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4"/>
          <p:cNvSpPr/>
          <p:nvPr/>
        </p:nvSpPr>
        <p:spPr>
          <a:xfrm>
            <a:off x="5387930" y="3394862"/>
            <a:ext cx="302446" cy="436540"/>
          </a:xfrm>
          <a:custGeom>
            <a:avLst/>
            <a:gdLst/>
            <a:ahLst/>
            <a:cxnLst/>
            <a:rect l="0" t="0" r="0" b="0"/>
            <a:pathLst>
              <a:path w="302446" h="436540">
                <a:moveTo>
                  <a:pt x="58465" y="34138"/>
                </a:moveTo>
                <a:lnTo>
                  <a:pt x="67566" y="43239"/>
                </a:lnTo>
                <a:lnTo>
                  <a:pt x="70248" y="46873"/>
                </a:lnTo>
                <a:lnTo>
                  <a:pt x="73226" y="53450"/>
                </a:lnTo>
                <a:lnTo>
                  <a:pt x="74903" y="62508"/>
                </a:lnTo>
                <a:lnTo>
                  <a:pt x="70215" y="73417"/>
                </a:lnTo>
                <a:lnTo>
                  <a:pt x="66299" y="80326"/>
                </a:lnTo>
                <a:lnTo>
                  <a:pt x="59877" y="93505"/>
                </a:lnTo>
                <a:lnTo>
                  <a:pt x="42583" y="131008"/>
                </a:lnTo>
                <a:lnTo>
                  <a:pt x="34542" y="150153"/>
                </a:lnTo>
                <a:lnTo>
                  <a:pt x="27276" y="168631"/>
                </a:lnTo>
                <a:lnTo>
                  <a:pt x="20527" y="186665"/>
                </a:lnTo>
                <a:lnTo>
                  <a:pt x="16028" y="205355"/>
                </a:lnTo>
                <a:lnTo>
                  <a:pt x="13028" y="224482"/>
                </a:lnTo>
                <a:lnTo>
                  <a:pt x="11028" y="243902"/>
                </a:lnTo>
                <a:lnTo>
                  <a:pt x="8743" y="258753"/>
                </a:lnTo>
                <a:lnTo>
                  <a:pt x="6267" y="270559"/>
                </a:lnTo>
                <a:lnTo>
                  <a:pt x="3664" y="280334"/>
                </a:lnTo>
                <a:lnTo>
                  <a:pt x="1928" y="288756"/>
                </a:lnTo>
                <a:lnTo>
                  <a:pt x="771" y="296276"/>
                </a:lnTo>
                <a:lnTo>
                  <a:pt x="0" y="303194"/>
                </a:lnTo>
                <a:lnTo>
                  <a:pt x="1683" y="315961"/>
                </a:lnTo>
                <a:lnTo>
                  <a:pt x="3465" y="322032"/>
                </a:lnTo>
                <a:lnTo>
                  <a:pt x="10524" y="348781"/>
                </a:lnTo>
                <a:lnTo>
                  <a:pt x="13170" y="357247"/>
                </a:lnTo>
                <a:lnTo>
                  <a:pt x="15885" y="364796"/>
                </a:lnTo>
                <a:lnTo>
                  <a:pt x="21443" y="378265"/>
                </a:lnTo>
                <a:lnTo>
                  <a:pt x="27088" y="390601"/>
                </a:lnTo>
                <a:lnTo>
                  <a:pt x="35621" y="403705"/>
                </a:lnTo>
                <a:lnTo>
                  <a:pt x="43867" y="410480"/>
                </a:lnTo>
                <a:lnTo>
                  <a:pt x="48733" y="413620"/>
                </a:lnTo>
                <a:lnTo>
                  <a:pt x="54834" y="416666"/>
                </a:lnTo>
                <a:lnTo>
                  <a:pt x="61759" y="419649"/>
                </a:lnTo>
                <a:lnTo>
                  <a:pt x="69233" y="422590"/>
                </a:lnTo>
                <a:lnTo>
                  <a:pt x="75169" y="425504"/>
                </a:lnTo>
                <a:lnTo>
                  <a:pt x="84303" y="431280"/>
                </a:lnTo>
                <a:lnTo>
                  <a:pt x="89026" y="433202"/>
                </a:lnTo>
                <a:lnTo>
                  <a:pt x="94079" y="434483"/>
                </a:lnTo>
                <a:lnTo>
                  <a:pt x="99352" y="435337"/>
                </a:lnTo>
                <a:lnTo>
                  <a:pt x="104773" y="435906"/>
                </a:lnTo>
                <a:lnTo>
                  <a:pt x="110292" y="436286"/>
                </a:lnTo>
                <a:lnTo>
                  <a:pt x="115876" y="436539"/>
                </a:lnTo>
                <a:lnTo>
                  <a:pt x="120551" y="435755"/>
                </a:lnTo>
                <a:lnTo>
                  <a:pt x="128286" y="432345"/>
                </a:lnTo>
                <a:lnTo>
                  <a:pt x="137439" y="430194"/>
                </a:lnTo>
                <a:lnTo>
                  <a:pt x="142547" y="429620"/>
                </a:lnTo>
                <a:lnTo>
                  <a:pt x="147857" y="428285"/>
                </a:lnTo>
                <a:lnTo>
                  <a:pt x="153302" y="426443"/>
                </a:lnTo>
                <a:lnTo>
                  <a:pt x="158837" y="424262"/>
                </a:lnTo>
                <a:lnTo>
                  <a:pt x="165385" y="420903"/>
                </a:lnTo>
                <a:lnTo>
                  <a:pt x="172607" y="416759"/>
                </a:lnTo>
                <a:lnTo>
                  <a:pt x="180279" y="412091"/>
                </a:lnTo>
                <a:lnTo>
                  <a:pt x="189205" y="405169"/>
                </a:lnTo>
                <a:lnTo>
                  <a:pt x="198965" y="396744"/>
                </a:lnTo>
                <a:lnTo>
                  <a:pt x="218064" y="379128"/>
                </a:lnTo>
                <a:lnTo>
                  <a:pt x="232903" y="364949"/>
                </a:lnTo>
                <a:lnTo>
                  <a:pt x="240479" y="356596"/>
                </a:lnTo>
                <a:lnTo>
                  <a:pt x="248387" y="347218"/>
                </a:lnTo>
                <a:lnTo>
                  <a:pt x="256518" y="337155"/>
                </a:lnTo>
                <a:lnTo>
                  <a:pt x="264795" y="324732"/>
                </a:lnTo>
                <a:lnTo>
                  <a:pt x="273170" y="310735"/>
                </a:lnTo>
                <a:lnTo>
                  <a:pt x="281612" y="295688"/>
                </a:lnTo>
                <a:lnTo>
                  <a:pt x="287239" y="280895"/>
                </a:lnTo>
                <a:lnTo>
                  <a:pt x="290991" y="266270"/>
                </a:lnTo>
                <a:lnTo>
                  <a:pt x="296112" y="237320"/>
                </a:lnTo>
                <a:lnTo>
                  <a:pt x="301563" y="208578"/>
                </a:lnTo>
                <a:lnTo>
                  <a:pt x="302445" y="197104"/>
                </a:lnTo>
                <a:lnTo>
                  <a:pt x="302081" y="187549"/>
                </a:lnTo>
                <a:lnTo>
                  <a:pt x="300885" y="179275"/>
                </a:lnTo>
                <a:lnTo>
                  <a:pt x="300088" y="170901"/>
                </a:lnTo>
                <a:lnTo>
                  <a:pt x="299557" y="162461"/>
                </a:lnTo>
                <a:lnTo>
                  <a:pt x="298967" y="146415"/>
                </a:lnTo>
                <a:lnTo>
                  <a:pt x="298635" y="126672"/>
                </a:lnTo>
                <a:lnTo>
                  <a:pt x="298557" y="114634"/>
                </a:lnTo>
                <a:lnTo>
                  <a:pt x="296631" y="106852"/>
                </a:lnTo>
                <a:lnTo>
                  <a:pt x="293442" y="97854"/>
                </a:lnTo>
                <a:lnTo>
                  <a:pt x="289411" y="88045"/>
                </a:lnTo>
                <a:lnTo>
                  <a:pt x="283867" y="77696"/>
                </a:lnTo>
                <a:lnTo>
                  <a:pt x="277313" y="66986"/>
                </a:lnTo>
                <a:lnTo>
                  <a:pt x="270085" y="56037"/>
                </a:lnTo>
                <a:lnTo>
                  <a:pt x="263363" y="47785"/>
                </a:lnTo>
                <a:lnTo>
                  <a:pt x="256976" y="41330"/>
                </a:lnTo>
                <a:lnTo>
                  <a:pt x="250813" y="36076"/>
                </a:lnTo>
                <a:lnTo>
                  <a:pt x="243847" y="31619"/>
                </a:lnTo>
                <a:lnTo>
                  <a:pt x="236346" y="27696"/>
                </a:lnTo>
                <a:lnTo>
                  <a:pt x="221343" y="20798"/>
                </a:lnTo>
                <a:lnTo>
                  <a:pt x="196189" y="8607"/>
                </a:lnTo>
                <a:lnTo>
                  <a:pt x="190286" y="5687"/>
                </a:lnTo>
                <a:lnTo>
                  <a:pt x="183493" y="3741"/>
                </a:lnTo>
                <a:lnTo>
                  <a:pt x="176107" y="2443"/>
                </a:lnTo>
                <a:lnTo>
                  <a:pt x="168325" y="1578"/>
                </a:lnTo>
                <a:lnTo>
                  <a:pt x="160280" y="1001"/>
                </a:lnTo>
                <a:lnTo>
                  <a:pt x="152059" y="617"/>
                </a:lnTo>
                <a:lnTo>
                  <a:pt x="135304" y="190"/>
                </a:lnTo>
                <a:lnTo>
                  <a:pt x="118333" y="0"/>
                </a:lnTo>
                <a:lnTo>
                  <a:pt x="110760" y="901"/>
                </a:lnTo>
                <a:lnTo>
                  <a:pt x="103806" y="2455"/>
                </a:lnTo>
                <a:lnTo>
                  <a:pt x="97264" y="4444"/>
                </a:lnTo>
                <a:lnTo>
                  <a:pt x="90999" y="6721"/>
                </a:lnTo>
                <a:lnTo>
                  <a:pt x="84916" y="9193"/>
                </a:lnTo>
                <a:lnTo>
                  <a:pt x="78957" y="11792"/>
                </a:lnTo>
                <a:lnTo>
                  <a:pt x="72126" y="13526"/>
                </a:lnTo>
                <a:lnTo>
                  <a:pt x="64715" y="14681"/>
                </a:lnTo>
                <a:lnTo>
                  <a:pt x="24174" y="341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5"/>
          <p:cNvSpPr/>
          <p:nvPr/>
        </p:nvSpPr>
        <p:spPr>
          <a:xfrm>
            <a:off x="4794884" y="4029075"/>
            <a:ext cx="1062992" cy="120016"/>
          </a:xfrm>
          <a:custGeom>
            <a:avLst/>
            <a:gdLst/>
            <a:ahLst/>
            <a:cxnLst/>
            <a:rect l="0" t="0" r="0" b="0"/>
            <a:pathLst>
              <a:path w="1062992" h="120016">
                <a:moveTo>
                  <a:pt x="0" y="120015"/>
                </a:moveTo>
                <a:lnTo>
                  <a:pt x="18204" y="115464"/>
                </a:lnTo>
                <a:lnTo>
                  <a:pt x="39841" y="113230"/>
                </a:lnTo>
                <a:lnTo>
                  <a:pt x="64380" y="111284"/>
                </a:lnTo>
                <a:lnTo>
                  <a:pt x="76258" y="109432"/>
                </a:lnTo>
                <a:lnTo>
                  <a:pt x="98663" y="105786"/>
                </a:lnTo>
                <a:lnTo>
                  <a:pt x="127341" y="102782"/>
                </a:lnTo>
                <a:lnTo>
                  <a:pt x="136329" y="100906"/>
                </a:lnTo>
                <a:lnTo>
                  <a:pt x="153936" y="97234"/>
                </a:lnTo>
                <a:lnTo>
                  <a:pt x="180866" y="95167"/>
                </a:lnTo>
                <a:lnTo>
                  <a:pt x="212552" y="93602"/>
                </a:lnTo>
                <a:lnTo>
                  <a:pt x="234803" y="89861"/>
                </a:lnTo>
                <a:lnTo>
                  <a:pt x="257392" y="85023"/>
                </a:lnTo>
                <a:lnTo>
                  <a:pt x="268750" y="82399"/>
                </a:lnTo>
                <a:lnTo>
                  <a:pt x="294070" y="79484"/>
                </a:lnTo>
                <a:lnTo>
                  <a:pt x="320246" y="77236"/>
                </a:lnTo>
                <a:lnTo>
                  <a:pt x="332560" y="75303"/>
                </a:lnTo>
                <a:lnTo>
                  <a:pt x="344579" y="73062"/>
                </a:lnTo>
                <a:lnTo>
                  <a:pt x="452512" y="56255"/>
                </a:lnTo>
                <a:lnTo>
                  <a:pt x="554494" y="43734"/>
                </a:lnTo>
                <a:lnTo>
                  <a:pt x="732889" y="24725"/>
                </a:lnTo>
                <a:lnTo>
                  <a:pt x="10629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6"/>
          <p:cNvSpPr/>
          <p:nvPr/>
        </p:nvSpPr>
        <p:spPr>
          <a:xfrm>
            <a:off x="4983479" y="4234859"/>
            <a:ext cx="418346" cy="411381"/>
          </a:xfrm>
          <a:custGeom>
            <a:avLst/>
            <a:gdLst/>
            <a:ahLst/>
            <a:cxnLst/>
            <a:rect l="0" t="0" r="0" b="0"/>
            <a:pathLst>
              <a:path w="418346" h="411381">
                <a:moveTo>
                  <a:pt x="77153" y="77108"/>
                </a:moveTo>
                <a:lnTo>
                  <a:pt x="72603" y="77108"/>
                </a:lnTo>
                <a:lnTo>
                  <a:pt x="72214" y="76156"/>
                </a:lnTo>
                <a:lnTo>
                  <a:pt x="72908" y="74568"/>
                </a:lnTo>
                <a:lnTo>
                  <a:pt x="74323" y="72557"/>
                </a:lnTo>
                <a:lnTo>
                  <a:pt x="76219" y="71217"/>
                </a:lnTo>
                <a:lnTo>
                  <a:pt x="88645" y="66525"/>
                </a:lnTo>
                <a:lnTo>
                  <a:pt x="98453" y="61927"/>
                </a:lnTo>
                <a:lnTo>
                  <a:pt x="109162" y="56708"/>
                </a:lnTo>
                <a:lnTo>
                  <a:pt x="120272" y="48674"/>
                </a:lnTo>
                <a:lnTo>
                  <a:pt x="132512" y="39706"/>
                </a:lnTo>
                <a:lnTo>
                  <a:pt x="139777" y="35981"/>
                </a:lnTo>
                <a:lnTo>
                  <a:pt x="147477" y="32545"/>
                </a:lnTo>
                <a:lnTo>
                  <a:pt x="155468" y="29302"/>
                </a:lnTo>
                <a:lnTo>
                  <a:pt x="163653" y="26187"/>
                </a:lnTo>
                <a:lnTo>
                  <a:pt x="171967" y="23159"/>
                </a:lnTo>
                <a:lnTo>
                  <a:pt x="179415" y="20187"/>
                </a:lnTo>
                <a:lnTo>
                  <a:pt x="186286" y="17253"/>
                </a:lnTo>
                <a:lnTo>
                  <a:pt x="192770" y="14345"/>
                </a:lnTo>
                <a:lnTo>
                  <a:pt x="199951" y="11453"/>
                </a:lnTo>
                <a:lnTo>
                  <a:pt x="215550" y="5701"/>
                </a:lnTo>
                <a:lnTo>
                  <a:pt x="222758" y="3786"/>
                </a:lnTo>
                <a:lnTo>
                  <a:pt x="229468" y="2509"/>
                </a:lnTo>
                <a:lnTo>
                  <a:pt x="235846" y="1658"/>
                </a:lnTo>
                <a:lnTo>
                  <a:pt x="242956" y="1090"/>
                </a:lnTo>
                <a:lnTo>
                  <a:pt x="250554" y="712"/>
                </a:lnTo>
                <a:lnTo>
                  <a:pt x="265663" y="292"/>
                </a:lnTo>
                <a:lnTo>
                  <a:pt x="296793" y="0"/>
                </a:lnTo>
                <a:lnTo>
                  <a:pt x="301685" y="938"/>
                </a:lnTo>
                <a:lnTo>
                  <a:pt x="309659" y="4520"/>
                </a:lnTo>
                <a:lnTo>
                  <a:pt x="318920" y="11827"/>
                </a:lnTo>
                <a:lnTo>
                  <a:pt x="327480" y="20471"/>
                </a:lnTo>
                <a:lnTo>
                  <a:pt x="331284" y="27489"/>
                </a:lnTo>
                <a:lnTo>
                  <a:pt x="332975" y="36322"/>
                </a:lnTo>
                <a:lnTo>
                  <a:pt x="333727" y="45646"/>
                </a:lnTo>
                <a:lnTo>
                  <a:pt x="334061" y="52965"/>
                </a:lnTo>
                <a:lnTo>
                  <a:pt x="332245" y="57203"/>
                </a:lnTo>
                <a:lnTo>
                  <a:pt x="325147" y="66991"/>
                </a:lnTo>
                <a:lnTo>
                  <a:pt x="318183" y="77692"/>
                </a:lnTo>
                <a:lnTo>
                  <a:pt x="314992" y="83212"/>
                </a:lnTo>
                <a:lnTo>
                  <a:pt x="309055" y="90702"/>
                </a:lnTo>
                <a:lnTo>
                  <a:pt x="301287" y="99506"/>
                </a:lnTo>
                <a:lnTo>
                  <a:pt x="284401" y="117543"/>
                </a:lnTo>
                <a:lnTo>
                  <a:pt x="270546" y="131909"/>
                </a:lnTo>
                <a:lnTo>
                  <a:pt x="258038" y="142104"/>
                </a:lnTo>
                <a:lnTo>
                  <a:pt x="246129" y="150763"/>
                </a:lnTo>
                <a:lnTo>
                  <a:pt x="234486" y="160961"/>
                </a:lnTo>
                <a:lnTo>
                  <a:pt x="222961" y="169304"/>
                </a:lnTo>
                <a:lnTo>
                  <a:pt x="212442" y="176186"/>
                </a:lnTo>
                <a:lnTo>
                  <a:pt x="201165" y="184464"/>
                </a:lnTo>
                <a:lnTo>
                  <a:pt x="189142" y="188391"/>
                </a:lnTo>
                <a:lnTo>
                  <a:pt x="193308" y="188503"/>
                </a:lnTo>
                <a:lnTo>
                  <a:pt x="200310" y="186614"/>
                </a:lnTo>
                <a:lnTo>
                  <a:pt x="223330" y="179435"/>
                </a:lnTo>
                <a:lnTo>
                  <a:pt x="254767" y="169234"/>
                </a:lnTo>
                <a:lnTo>
                  <a:pt x="263190" y="167100"/>
                </a:lnTo>
                <a:lnTo>
                  <a:pt x="270710" y="165678"/>
                </a:lnTo>
                <a:lnTo>
                  <a:pt x="277628" y="164730"/>
                </a:lnTo>
                <a:lnTo>
                  <a:pt x="285099" y="164098"/>
                </a:lnTo>
                <a:lnTo>
                  <a:pt x="292936" y="163676"/>
                </a:lnTo>
                <a:lnTo>
                  <a:pt x="301018" y="163395"/>
                </a:lnTo>
                <a:lnTo>
                  <a:pt x="310216" y="164160"/>
                </a:lnTo>
                <a:lnTo>
                  <a:pt x="320158" y="165623"/>
                </a:lnTo>
                <a:lnTo>
                  <a:pt x="330597" y="167550"/>
                </a:lnTo>
                <a:lnTo>
                  <a:pt x="339460" y="168836"/>
                </a:lnTo>
                <a:lnTo>
                  <a:pt x="347275" y="169693"/>
                </a:lnTo>
                <a:lnTo>
                  <a:pt x="354389" y="170263"/>
                </a:lnTo>
                <a:lnTo>
                  <a:pt x="367374" y="170898"/>
                </a:lnTo>
                <a:lnTo>
                  <a:pt x="373504" y="171068"/>
                </a:lnTo>
                <a:lnTo>
                  <a:pt x="378542" y="172132"/>
                </a:lnTo>
                <a:lnTo>
                  <a:pt x="386681" y="175856"/>
                </a:lnTo>
                <a:lnTo>
                  <a:pt x="399668" y="186008"/>
                </a:lnTo>
                <a:lnTo>
                  <a:pt x="411405" y="197185"/>
                </a:lnTo>
                <a:lnTo>
                  <a:pt x="414288" y="200022"/>
                </a:lnTo>
                <a:lnTo>
                  <a:pt x="416210" y="203818"/>
                </a:lnTo>
                <a:lnTo>
                  <a:pt x="418345" y="213116"/>
                </a:lnTo>
                <a:lnTo>
                  <a:pt x="417962" y="218263"/>
                </a:lnTo>
                <a:lnTo>
                  <a:pt x="414996" y="229061"/>
                </a:lnTo>
                <a:lnTo>
                  <a:pt x="410503" y="240210"/>
                </a:lnTo>
                <a:lnTo>
                  <a:pt x="405331" y="251515"/>
                </a:lnTo>
                <a:lnTo>
                  <a:pt x="399857" y="262890"/>
                </a:lnTo>
                <a:lnTo>
                  <a:pt x="391710" y="274295"/>
                </a:lnTo>
                <a:lnTo>
                  <a:pt x="381738" y="286666"/>
                </a:lnTo>
                <a:lnTo>
                  <a:pt x="376412" y="293967"/>
                </a:lnTo>
                <a:lnTo>
                  <a:pt x="370957" y="301690"/>
                </a:lnTo>
                <a:lnTo>
                  <a:pt x="364462" y="308745"/>
                </a:lnTo>
                <a:lnTo>
                  <a:pt x="357275" y="315352"/>
                </a:lnTo>
                <a:lnTo>
                  <a:pt x="349626" y="321663"/>
                </a:lnTo>
                <a:lnTo>
                  <a:pt x="341669" y="327775"/>
                </a:lnTo>
                <a:lnTo>
                  <a:pt x="333507" y="333754"/>
                </a:lnTo>
                <a:lnTo>
                  <a:pt x="281673" y="370691"/>
                </a:lnTo>
                <a:lnTo>
                  <a:pt x="267792" y="379510"/>
                </a:lnTo>
                <a:lnTo>
                  <a:pt x="255681" y="386342"/>
                </a:lnTo>
                <a:lnTo>
                  <a:pt x="244749" y="391849"/>
                </a:lnTo>
                <a:lnTo>
                  <a:pt x="234604" y="396473"/>
                </a:lnTo>
                <a:lnTo>
                  <a:pt x="224982" y="400508"/>
                </a:lnTo>
                <a:lnTo>
                  <a:pt x="215711" y="404151"/>
                </a:lnTo>
                <a:lnTo>
                  <a:pt x="205720" y="406579"/>
                </a:lnTo>
                <a:lnTo>
                  <a:pt x="195249" y="408198"/>
                </a:lnTo>
                <a:lnTo>
                  <a:pt x="184459" y="409277"/>
                </a:lnTo>
                <a:lnTo>
                  <a:pt x="175361" y="409997"/>
                </a:lnTo>
                <a:lnTo>
                  <a:pt x="167390" y="410476"/>
                </a:lnTo>
                <a:lnTo>
                  <a:pt x="160171" y="410796"/>
                </a:lnTo>
                <a:lnTo>
                  <a:pt x="122706" y="411246"/>
                </a:lnTo>
                <a:lnTo>
                  <a:pt x="84512" y="411380"/>
                </a:lnTo>
                <a:lnTo>
                  <a:pt x="74439" y="410446"/>
                </a:lnTo>
                <a:lnTo>
                  <a:pt x="65819" y="408871"/>
                </a:lnTo>
                <a:lnTo>
                  <a:pt x="58167" y="406868"/>
                </a:lnTo>
                <a:lnTo>
                  <a:pt x="49256" y="403628"/>
                </a:lnTo>
                <a:lnTo>
                  <a:pt x="39505" y="399563"/>
                </a:lnTo>
                <a:lnTo>
                  <a:pt x="14683" y="388453"/>
                </a:lnTo>
                <a:lnTo>
                  <a:pt x="2593" y="379293"/>
                </a:lnTo>
                <a:lnTo>
                  <a:pt x="0" y="37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7"/>
          <p:cNvSpPr/>
          <p:nvPr/>
        </p:nvSpPr>
        <p:spPr>
          <a:xfrm>
            <a:off x="5977890" y="3960888"/>
            <a:ext cx="385763" cy="25263"/>
          </a:xfrm>
          <a:custGeom>
            <a:avLst/>
            <a:gdLst/>
            <a:ahLst/>
            <a:cxnLst/>
            <a:rect l="0" t="0" r="0" b="0"/>
            <a:pathLst>
              <a:path w="385763" h="25263">
                <a:moveTo>
                  <a:pt x="0" y="8179"/>
                </a:moveTo>
                <a:lnTo>
                  <a:pt x="0" y="17281"/>
                </a:lnTo>
                <a:lnTo>
                  <a:pt x="952" y="19962"/>
                </a:lnTo>
                <a:lnTo>
                  <a:pt x="2540" y="21749"/>
                </a:lnTo>
                <a:lnTo>
                  <a:pt x="4551" y="22941"/>
                </a:lnTo>
                <a:lnTo>
                  <a:pt x="7796" y="23735"/>
                </a:lnTo>
                <a:lnTo>
                  <a:pt x="11865" y="24265"/>
                </a:lnTo>
                <a:lnTo>
                  <a:pt x="21465" y="24853"/>
                </a:lnTo>
                <a:lnTo>
                  <a:pt x="32083" y="25115"/>
                </a:lnTo>
                <a:lnTo>
                  <a:pt x="62422" y="25262"/>
                </a:lnTo>
                <a:lnTo>
                  <a:pt x="73047" y="24330"/>
                </a:lnTo>
                <a:lnTo>
                  <a:pt x="82988" y="22757"/>
                </a:lnTo>
                <a:lnTo>
                  <a:pt x="92473" y="20755"/>
                </a:lnTo>
                <a:lnTo>
                  <a:pt x="106416" y="18468"/>
                </a:lnTo>
                <a:lnTo>
                  <a:pt x="142228" y="13387"/>
                </a:lnTo>
                <a:lnTo>
                  <a:pt x="157683" y="11651"/>
                </a:lnTo>
                <a:lnTo>
                  <a:pt x="170845" y="10494"/>
                </a:lnTo>
                <a:lnTo>
                  <a:pt x="182477" y="9722"/>
                </a:lnTo>
                <a:lnTo>
                  <a:pt x="196898" y="8255"/>
                </a:lnTo>
                <a:lnTo>
                  <a:pt x="230703" y="4085"/>
                </a:lnTo>
                <a:lnTo>
                  <a:pt x="245242" y="2592"/>
                </a:lnTo>
                <a:lnTo>
                  <a:pt x="257792" y="1597"/>
                </a:lnTo>
                <a:lnTo>
                  <a:pt x="269016" y="934"/>
                </a:lnTo>
                <a:lnTo>
                  <a:pt x="299267" y="196"/>
                </a:lnTo>
                <a:lnTo>
                  <a:pt x="316669" y="0"/>
                </a:lnTo>
                <a:lnTo>
                  <a:pt x="331128" y="821"/>
                </a:lnTo>
                <a:lnTo>
                  <a:pt x="343624" y="2321"/>
                </a:lnTo>
                <a:lnTo>
                  <a:pt x="385762" y="81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8"/>
          <p:cNvSpPr/>
          <p:nvPr/>
        </p:nvSpPr>
        <p:spPr>
          <a:xfrm>
            <a:off x="5986462" y="4063365"/>
            <a:ext cx="385764" cy="60008"/>
          </a:xfrm>
          <a:custGeom>
            <a:avLst/>
            <a:gdLst/>
            <a:ahLst/>
            <a:cxnLst/>
            <a:rect l="0" t="0" r="0" b="0"/>
            <a:pathLst>
              <a:path w="385764" h="60008">
                <a:moveTo>
                  <a:pt x="0" y="60007"/>
                </a:moveTo>
                <a:lnTo>
                  <a:pt x="22754" y="55456"/>
                </a:lnTo>
                <a:lnTo>
                  <a:pt x="31362" y="54116"/>
                </a:lnTo>
                <a:lnTo>
                  <a:pt x="39006" y="53222"/>
                </a:lnTo>
                <a:lnTo>
                  <a:pt x="46006" y="52626"/>
                </a:lnTo>
                <a:lnTo>
                  <a:pt x="53531" y="52229"/>
                </a:lnTo>
                <a:lnTo>
                  <a:pt x="69511" y="51788"/>
                </a:lnTo>
                <a:lnTo>
                  <a:pt x="77774" y="50717"/>
                </a:lnTo>
                <a:lnTo>
                  <a:pt x="86139" y="49052"/>
                </a:lnTo>
                <a:lnTo>
                  <a:pt x="94574" y="46989"/>
                </a:lnTo>
                <a:lnTo>
                  <a:pt x="103054" y="44660"/>
                </a:lnTo>
                <a:lnTo>
                  <a:pt x="129595" y="36833"/>
                </a:lnTo>
                <a:lnTo>
                  <a:pt x="161165" y="28482"/>
                </a:lnTo>
                <a:lnTo>
                  <a:pt x="183389" y="22818"/>
                </a:lnTo>
                <a:lnTo>
                  <a:pt x="193697" y="19975"/>
                </a:lnTo>
                <a:lnTo>
                  <a:pt x="212770" y="14275"/>
                </a:lnTo>
                <a:lnTo>
                  <a:pt x="221857" y="12374"/>
                </a:lnTo>
                <a:lnTo>
                  <a:pt x="230772" y="11107"/>
                </a:lnTo>
                <a:lnTo>
                  <a:pt x="239573" y="10262"/>
                </a:lnTo>
                <a:lnTo>
                  <a:pt x="249250" y="8746"/>
                </a:lnTo>
                <a:lnTo>
                  <a:pt x="259512" y="6783"/>
                </a:lnTo>
                <a:lnTo>
                  <a:pt x="270163" y="4522"/>
                </a:lnTo>
                <a:lnTo>
                  <a:pt x="280122" y="3015"/>
                </a:lnTo>
                <a:lnTo>
                  <a:pt x="289618" y="2010"/>
                </a:lnTo>
                <a:lnTo>
                  <a:pt x="298806" y="1339"/>
                </a:lnTo>
                <a:lnTo>
                  <a:pt x="309694" y="893"/>
                </a:lnTo>
                <a:lnTo>
                  <a:pt x="321715" y="595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9"/>
          <p:cNvSpPr/>
          <p:nvPr/>
        </p:nvSpPr>
        <p:spPr>
          <a:xfrm>
            <a:off x="6578691" y="3506152"/>
            <a:ext cx="526456" cy="822455"/>
          </a:xfrm>
          <a:custGeom>
            <a:avLst/>
            <a:gdLst/>
            <a:ahLst/>
            <a:cxnLst/>
            <a:rect l="0" t="0" r="0" b="0"/>
            <a:pathLst>
              <a:path w="526456" h="822455">
                <a:moveTo>
                  <a:pt x="522196" y="0"/>
                </a:moveTo>
                <a:lnTo>
                  <a:pt x="488122" y="0"/>
                </a:lnTo>
                <a:lnTo>
                  <a:pt x="478159" y="2540"/>
                </a:lnTo>
                <a:lnTo>
                  <a:pt x="465477" y="7797"/>
                </a:lnTo>
                <a:lnTo>
                  <a:pt x="447140" y="16482"/>
                </a:lnTo>
                <a:lnTo>
                  <a:pt x="406295" y="36634"/>
                </a:lnTo>
                <a:lnTo>
                  <a:pt x="393494" y="43473"/>
                </a:lnTo>
                <a:lnTo>
                  <a:pt x="382101" y="49937"/>
                </a:lnTo>
                <a:lnTo>
                  <a:pt x="371650" y="56151"/>
                </a:lnTo>
                <a:lnTo>
                  <a:pt x="353252" y="69819"/>
                </a:lnTo>
                <a:lnTo>
                  <a:pt x="302330" y="110406"/>
                </a:lnTo>
                <a:lnTo>
                  <a:pt x="281321" y="128849"/>
                </a:lnTo>
                <a:lnTo>
                  <a:pt x="264458" y="144954"/>
                </a:lnTo>
                <a:lnTo>
                  <a:pt x="216861" y="193627"/>
                </a:lnTo>
                <a:lnTo>
                  <a:pt x="207197" y="204332"/>
                </a:lnTo>
                <a:lnTo>
                  <a:pt x="197897" y="215279"/>
                </a:lnTo>
                <a:lnTo>
                  <a:pt x="188839" y="226387"/>
                </a:lnTo>
                <a:lnTo>
                  <a:pt x="178038" y="241412"/>
                </a:lnTo>
                <a:lnTo>
                  <a:pt x="166075" y="259049"/>
                </a:lnTo>
                <a:lnTo>
                  <a:pt x="153337" y="278427"/>
                </a:lnTo>
                <a:lnTo>
                  <a:pt x="123944" y="325358"/>
                </a:lnTo>
                <a:lnTo>
                  <a:pt x="108104" y="351208"/>
                </a:lnTo>
                <a:lnTo>
                  <a:pt x="95640" y="372251"/>
                </a:lnTo>
                <a:lnTo>
                  <a:pt x="76711" y="405792"/>
                </a:lnTo>
                <a:lnTo>
                  <a:pt x="67090" y="425786"/>
                </a:lnTo>
                <a:lnTo>
                  <a:pt x="56867" y="448640"/>
                </a:lnTo>
                <a:lnTo>
                  <a:pt x="37254" y="493718"/>
                </a:lnTo>
                <a:lnTo>
                  <a:pt x="22186" y="526453"/>
                </a:lnTo>
                <a:lnTo>
                  <a:pt x="16453" y="541469"/>
                </a:lnTo>
                <a:lnTo>
                  <a:pt x="11680" y="556242"/>
                </a:lnTo>
                <a:lnTo>
                  <a:pt x="7544" y="570853"/>
                </a:lnTo>
                <a:lnTo>
                  <a:pt x="4787" y="584404"/>
                </a:lnTo>
                <a:lnTo>
                  <a:pt x="1725" y="609620"/>
                </a:lnTo>
                <a:lnTo>
                  <a:pt x="908" y="625488"/>
                </a:lnTo>
                <a:lnTo>
                  <a:pt x="0" y="663440"/>
                </a:lnTo>
                <a:lnTo>
                  <a:pt x="710" y="679466"/>
                </a:lnTo>
                <a:lnTo>
                  <a:pt x="4039" y="704892"/>
                </a:lnTo>
                <a:lnTo>
                  <a:pt x="8694" y="725718"/>
                </a:lnTo>
                <a:lnTo>
                  <a:pt x="11269" y="735272"/>
                </a:lnTo>
                <a:lnTo>
                  <a:pt x="19210" y="750967"/>
                </a:lnTo>
                <a:lnTo>
                  <a:pt x="34391" y="770514"/>
                </a:lnTo>
                <a:lnTo>
                  <a:pt x="45362" y="781553"/>
                </a:lnTo>
                <a:lnTo>
                  <a:pt x="56587" y="789635"/>
                </a:lnTo>
                <a:lnTo>
                  <a:pt x="70466" y="796401"/>
                </a:lnTo>
                <a:lnTo>
                  <a:pt x="86160" y="802584"/>
                </a:lnTo>
                <a:lnTo>
                  <a:pt x="102660" y="808507"/>
                </a:lnTo>
                <a:lnTo>
                  <a:pt x="128014" y="817196"/>
                </a:lnTo>
                <a:lnTo>
                  <a:pt x="137488" y="819117"/>
                </a:lnTo>
                <a:lnTo>
                  <a:pt x="147614" y="820398"/>
                </a:lnTo>
                <a:lnTo>
                  <a:pt x="158175" y="821252"/>
                </a:lnTo>
                <a:lnTo>
                  <a:pt x="168073" y="821822"/>
                </a:lnTo>
                <a:lnTo>
                  <a:pt x="186690" y="822454"/>
                </a:lnTo>
                <a:lnTo>
                  <a:pt x="195655" y="821670"/>
                </a:lnTo>
                <a:lnTo>
                  <a:pt x="204490" y="820195"/>
                </a:lnTo>
                <a:lnTo>
                  <a:pt x="222879" y="816016"/>
                </a:lnTo>
                <a:lnTo>
                  <a:pt x="243751" y="810984"/>
                </a:lnTo>
                <a:lnTo>
                  <a:pt x="254651" y="807356"/>
                </a:lnTo>
                <a:lnTo>
                  <a:pt x="265728" y="803033"/>
                </a:lnTo>
                <a:lnTo>
                  <a:pt x="276923" y="798245"/>
                </a:lnTo>
                <a:lnTo>
                  <a:pt x="288195" y="794101"/>
                </a:lnTo>
                <a:lnTo>
                  <a:pt x="299520" y="790386"/>
                </a:lnTo>
                <a:lnTo>
                  <a:pt x="310880" y="786956"/>
                </a:lnTo>
                <a:lnTo>
                  <a:pt x="321311" y="782765"/>
                </a:lnTo>
                <a:lnTo>
                  <a:pt x="331123" y="778066"/>
                </a:lnTo>
                <a:lnTo>
                  <a:pt x="353454" y="765860"/>
                </a:lnTo>
                <a:lnTo>
                  <a:pt x="385605" y="747735"/>
                </a:lnTo>
                <a:lnTo>
                  <a:pt x="411959" y="732059"/>
                </a:lnTo>
                <a:lnTo>
                  <a:pt x="433197" y="718742"/>
                </a:lnTo>
                <a:lnTo>
                  <a:pt x="452161" y="706474"/>
                </a:lnTo>
                <a:lnTo>
                  <a:pt x="467574" y="694671"/>
                </a:lnTo>
                <a:lnTo>
                  <a:pt x="480774" y="682122"/>
                </a:lnTo>
                <a:lnTo>
                  <a:pt x="498916" y="659946"/>
                </a:lnTo>
                <a:lnTo>
                  <a:pt x="514452" y="641839"/>
                </a:lnTo>
                <a:lnTo>
                  <a:pt x="518754" y="633559"/>
                </a:lnTo>
                <a:lnTo>
                  <a:pt x="525728" y="609891"/>
                </a:lnTo>
                <a:lnTo>
                  <a:pt x="526455" y="602809"/>
                </a:lnTo>
                <a:lnTo>
                  <a:pt x="525988" y="597135"/>
                </a:lnTo>
                <a:lnTo>
                  <a:pt x="524725" y="592400"/>
                </a:lnTo>
                <a:lnTo>
                  <a:pt x="520780" y="584599"/>
                </a:lnTo>
                <a:lnTo>
                  <a:pt x="510487" y="571830"/>
                </a:lnTo>
                <a:lnTo>
                  <a:pt x="506770" y="569815"/>
                </a:lnTo>
                <a:lnTo>
                  <a:pt x="492437" y="566026"/>
                </a:lnTo>
                <a:lnTo>
                  <a:pt x="481664" y="561765"/>
                </a:lnTo>
                <a:lnTo>
                  <a:pt x="476125" y="561200"/>
                </a:lnTo>
                <a:lnTo>
                  <a:pt x="464890" y="563112"/>
                </a:lnTo>
                <a:lnTo>
                  <a:pt x="453547" y="564597"/>
                </a:lnTo>
                <a:lnTo>
                  <a:pt x="440251" y="566210"/>
                </a:lnTo>
                <a:lnTo>
                  <a:pt x="431371" y="567973"/>
                </a:lnTo>
                <a:lnTo>
                  <a:pt x="421641" y="570101"/>
                </a:lnTo>
                <a:lnTo>
                  <a:pt x="412297" y="573425"/>
                </a:lnTo>
                <a:lnTo>
                  <a:pt x="403210" y="577546"/>
                </a:lnTo>
                <a:lnTo>
                  <a:pt x="394295" y="582198"/>
                </a:lnTo>
                <a:lnTo>
                  <a:pt x="382636" y="589110"/>
                </a:lnTo>
                <a:lnTo>
                  <a:pt x="354442" y="606949"/>
                </a:lnTo>
                <a:lnTo>
                  <a:pt x="341780" y="616088"/>
                </a:lnTo>
                <a:lnTo>
                  <a:pt x="330481" y="625038"/>
                </a:lnTo>
                <a:lnTo>
                  <a:pt x="320091" y="633862"/>
                </a:lnTo>
                <a:lnTo>
                  <a:pt x="311259" y="641650"/>
                </a:lnTo>
                <a:lnTo>
                  <a:pt x="296366" y="655383"/>
                </a:lnTo>
                <a:lnTo>
                  <a:pt x="280857" y="667836"/>
                </a:lnTo>
                <a:lnTo>
                  <a:pt x="266344" y="679721"/>
                </a:lnTo>
                <a:lnTo>
                  <a:pt x="246727" y="702873"/>
                </a:lnTo>
                <a:lnTo>
                  <a:pt x="232931" y="720069"/>
                </a:lnTo>
                <a:lnTo>
                  <a:pt x="229339" y="725791"/>
                </a:lnTo>
                <a:lnTo>
                  <a:pt x="225351" y="737229"/>
                </a:lnTo>
                <a:lnTo>
                  <a:pt x="224286" y="742946"/>
                </a:lnTo>
                <a:lnTo>
                  <a:pt x="220564" y="751838"/>
                </a:lnTo>
                <a:lnTo>
                  <a:pt x="218238" y="755543"/>
                </a:lnTo>
                <a:lnTo>
                  <a:pt x="215653" y="764740"/>
                </a:lnTo>
                <a:lnTo>
                  <a:pt x="214964" y="769859"/>
                </a:lnTo>
                <a:lnTo>
                  <a:pt x="215457" y="773272"/>
                </a:lnTo>
                <a:lnTo>
                  <a:pt x="216739" y="775547"/>
                </a:lnTo>
                <a:lnTo>
                  <a:pt x="218546" y="777064"/>
                </a:lnTo>
                <a:lnTo>
                  <a:pt x="228288" y="797172"/>
                </a:lnTo>
                <a:lnTo>
                  <a:pt x="231008" y="800053"/>
                </a:lnTo>
                <a:lnTo>
                  <a:pt x="246767" y="809228"/>
                </a:lnTo>
                <a:lnTo>
                  <a:pt x="257225" y="812094"/>
                </a:lnTo>
                <a:lnTo>
                  <a:pt x="262682" y="812859"/>
                </a:lnTo>
                <a:lnTo>
                  <a:pt x="267271" y="812416"/>
                </a:lnTo>
                <a:lnTo>
                  <a:pt x="271284" y="811168"/>
                </a:lnTo>
                <a:lnTo>
                  <a:pt x="274912" y="809384"/>
                </a:lnTo>
                <a:lnTo>
                  <a:pt x="284022" y="807401"/>
                </a:lnTo>
                <a:lnTo>
                  <a:pt x="289118" y="806873"/>
                </a:lnTo>
                <a:lnTo>
                  <a:pt x="293468" y="805568"/>
                </a:lnTo>
                <a:lnTo>
                  <a:pt x="297321" y="803745"/>
                </a:lnTo>
                <a:lnTo>
                  <a:pt x="333601" y="7972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0"/>
          <p:cNvSpPr/>
          <p:nvPr/>
        </p:nvSpPr>
        <p:spPr>
          <a:xfrm>
            <a:off x="7306818" y="3626729"/>
            <a:ext cx="491224" cy="624799"/>
          </a:xfrm>
          <a:custGeom>
            <a:avLst/>
            <a:gdLst/>
            <a:ahLst/>
            <a:cxnLst/>
            <a:rect l="0" t="0" r="0" b="0"/>
            <a:pathLst>
              <a:path w="491224" h="624799">
                <a:moveTo>
                  <a:pt x="248412" y="25156"/>
                </a:moveTo>
                <a:lnTo>
                  <a:pt x="241568" y="12420"/>
                </a:lnTo>
                <a:lnTo>
                  <a:pt x="236480" y="5843"/>
                </a:lnTo>
                <a:lnTo>
                  <a:pt x="233789" y="3708"/>
                </a:lnTo>
                <a:lnTo>
                  <a:pt x="231044" y="2285"/>
                </a:lnTo>
                <a:lnTo>
                  <a:pt x="225453" y="703"/>
                </a:lnTo>
                <a:lnTo>
                  <a:pt x="219793" y="0"/>
                </a:lnTo>
                <a:lnTo>
                  <a:pt x="216949" y="765"/>
                </a:lnTo>
                <a:lnTo>
                  <a:pt x="198137" y="11419"/>
                </a:lnTo>
                <a:lnTo>
                  <a:pt x="187650" y="19368"/>
                </a:lnTo>
                <a:lnTo>
                  <a:pt x="176639" y="29251"/>
                </a:lnTo>
                <a:lnTo>
                  <a:pt x="165395" y="39994"/>
                </a:lnTo>
                <a:lnTo>
                  <a:pt x="121050" y="84056"/>
                </a:lnTo>
                <a:lnTo>
                  <a:pt x="107306" y="99665"/>
                </a:lnTo>
                <a:lnTo>
                  <a:pt x="96239" y="113881"/>
                </a:lnTo>
                <a:lnTo>
                  <a:pt x="86956" y="127168"/>
                </a:lnTo>
                <a:lnTo>
                  <a:pt x="76957" y="142694"/>
                </a:lnTo>
                <a:lnTo>
                  <a:pt x="55687" y="177725"/>
                </a:lnTo>
                <a:lnTo>
                  <a:pt x="47539" y="193544"/>
                </a:lnTo>
                <a:lnTo>
                  <a:pt x="41154" y="207899"/>
                </a:lnTo>
                <a:lnTo>
                  <a:pt x="35944" y="221280"/>
                </a:lnTo>
                <a:lnTo>
                  <a:pt x="30567" y="236868"/>
                </a:lnTo>
                <a:lnTo>
                  <a:pt x="19512" y="271967"/>
                </a:lnTo>
                <a:lnTo>
                  <a:pt x="10788" y="302172"/>
                </a:lnTo>
                <a:lnTo>
                  <a:pt x="7129" y="315561"/>
                </a:lnTo>
                <a:lnTo>
                  <a:pt x="4689" y="328297"/>
                </a:lnTo>
                <a:lnTo>
                  <a:pt x="3062" y="340597"/>
                </a:lnTo>
                <a:lnTo>
                  <a:pt x="1978" y="352608"/>
                </a:lnTo>
                <a:lnTo>
                  <a:pt x="1256" y="364425"/>
                </a:lnTo>
                <a:lnTo>
                  <a:pt x="452" y="387714"/>
                </a:lnTo>
                <a:lnTo>
                  <a:pt x="0" y="417695"/>
                </a:lnTo>
                <a:lnTo>
                  <a:pt x="888" y="427819"/>
                </a:lnTo>
                <a:lnTo>
                  <a:pt x="2434" y="438378"/>
                </a:lnTo>
                <a:lnTo>
                  <a:pt x="4417" y="449227"/>
                </a:lnTo>
                <a:lnTo>
                  <a:pt x="6691" y="459317"/>
                </a:lnTo>
                <a:lnTo>
                  <a:pt x="11757" y="478149"/>
                </a:lnTo>
                <a:lnTo>
                  <a:pt x="16347" y="489076"/>
                </a:lnTo>
                <a:lnTo>
                  <a:pt x="22264" y="501124"/>
                </a:lnTo>
                <a:lnTo>
                  <a:pt x="43191" y="541026"/>
                </a:lnTo>
                <a:lnTo>
                  <a:pt x="52745" y="554786"/>
                </a:lnTo>
                <a:lnTo>
                  <a:pt x="64294" y="567252"/>
                </a:lnTo>
                <a:lnTo>
                  <a:pt x="78952" y="579142"/>
                </a:lnTo>
                <a:lnTo>
                  <a:pt x="92451" y="588237"/>
                </a:lnTo>
                <a:lnTo>
                  <a:pt x="105753" y="596407"/>
                </a:lnTo>
                <a:lnTo>
                  <a:pt x="121190" y="606387"/>
                </a:lnTo>
                <a:lnTo>
                  <a:pt x="129307" y="609811"/>
                </a:lnTo>
                <a:lnTo>
                  <a:pt x="137577" y="612094"/>
                </a:lnTo>
                <a:lnTo>
                  <a:pt x="145947" y="613615"/>
                </a:lnTo>
                <a:lnTo>
                  <a:pt x="160326" y="617846"/>
                </a:lnTo>
                <a:lnTo>
                  <a:pt x="174020" y="621948"/>
                </a:lnTo>
                <a:lnTo>
                  <a:pt x="181672" y="623042"/>
                </a:lnTo>
                <a:lnTo>
                  <a:pt x="189632" y="623772"/>
                </a:lnTo>
                <a:lnTo>
                  <a:pt x="197795" y="624258"/>
                </a:lnTo>
                <a:lnTo>
                  <a:pt x="214485" y="624798"/>
                </a:lnTo>
                <a:lnTo>
                  <a:pt x="222937" y="623990"/>
                </a:lnTo>
                <a:lnTo>
                  <a:pt x="231428" y="622499"/>
                </a:lnTo>
                <a:lnTo>
                  <a:pt x="239946" y="620552"/>
                </a:lnTo>
                <a:lnTo>
                  <a:pt x="248484" y="618302"/>
                </a:lnTo>
                <a:lnTo>
                  <a:pt x="257032" y="615849"/>
                </a:lnTo>
                <a:lnTo>
                  <a:pt x="274151" y="610584"/>
                </a:lnTo>
                <a:lnTo>
                  <a:pt x="291284" y="605068"/>
                </a:lnTo>
                <a:lnTo>
                  <a:pt x="299853" y="601312"/>
                </a:lnTo>
                <a:lnTo>
                  <a:pt x="308423" y="596902"/>
                </a:lnTo>
                <a:lnTo>
                  <a:pt x="316994" y="592058"/>
                </a:lnTo>
                <a:lnTo>
                  <a:pt x="331598" y="581595"/>
                </a:lnTo>
                <a:lnTo>
                  <a:pt x="345391" y="570594"/>
                </a:lnTo>
                <a:lnTo>
                  <a:pt x="353070" y="564994"/>
                </a:lnTo>
                <a:lnTo>
                  <a:pt x="361046" y="559355"/>
                </a:lnTo>
                <a:lnTo>
                  <a:pt x="369221" y="552739"/>
                </a:lnTo>
                <a:lnTo>
                  <a:pt x="377529" y="545470"/>
                </a:lnTo>
                <a:lnTo>
                  <a:pt x="385925" y="537767"/>
                </a:lnTo>
                <a:lnTo>
                  <a:pt x="402874" y="521588"/>
                </a:lnTo>
                <a:lnTo>
                  <a:pt x="411393" y="513273"/>
                </a:lnTo>
                <a:lnTo>
                  <a:pt x="425941" y="496414"/>
                </a:lnTo>
                <a:lnTo>
                  <a:pt x="437803" y="479396"/>
                </a:lnTo>
                <a:lnTo>
                  <a:pt x="446251" y="462308"/>
                </a:lnTo>
                <a:lnTo>
                  <a:pt x="460912" y="432071"/>
                </a:lnTo>
                <a:lnTo>
                  <a:pt x="466279" y="419305"/>
                </a:lnTo>
                <a:lnTo>
                  <a:pt x="471761" y="405079"/>
                </a:lnTo>
                <a:lnTo>
                  <a:pt x="477321" y="389880"/>
                </a:lnTo>
                <a:lnTo>
                  <a:pt x="481980" y="373081"/>
                </a:lnTo>
                <a:lnTo>
                  <a:pt x="486039" y="355213"/>
                </a:lnTo>
                <a:lnTo>
                  <a:pt x="489698" y="336634"/>
                </a:lnTo>
                <a:lnTo>
                  <a:pt x="491185" y="320438"/>
                </a:lnTo>
                <a:lnTo>
                  <a:pt x="491223" y="305830"/>
                </a:lnTo>
                <a:lnTo>
                  <a:pt x="490295" y="292282"/>
                </a:lnTo>
                <a:lnTo>
                  <a:pt x="489678" y="277535"/>
                </a:lnTo>
                <a:lnTo>
                  <a:pt x="488991" y="245909"/>
                </a:lnTo>
                <a:lnTo>
                  <a:pt x="485951" y="229475"/>
                </a:lnTo>
                <a:lnTo>
                  <a:pt x="481066" y="212803"/>
                </a:lnTo>
                <a:lnTo>
                  <a:pt x="474952" y="195974"/>
                </a:lnTo>
                <a:lnTo>
                  <a:pt x="468019" y="179992"/>
                </a:lnTo>
                <a:lnTo>
                  <a:pt x="460539" y="164575"/>
                </a:lnTo>
                <a:lnTo>
                  <a:pt x="452695" y="149534"/>
                </a:lnTo>
                <a:lnTo>
                  <a:pt x="446513" y="136650"/>
                </a:lnTo>
                <a:lnTo>
                  <a:pt x="441440" y="125202"/>
                </a:lnTo>
                <a:lnTo>
                  <a:pt x="437104" y="114713"/>
                </a:lnTo>
                <a:lnTo>
                  <a:pt x="431356" y="106768"/>
                </a:lnTo>
                <a:lnTo>
                  <a:pt x="417350" y="95400"/>
                </a:lnTo>
                <a:lnTo>
                  <a:pt x="404141" y="84633"/>
                </a:lnTo>
                <a:lnTo>
                  <a:pt x="391919" y="74450"/>
                </a:lnTo>
                <a:lnTo>
                  <a:pt x="380139" y="66749"/>
                </a:lnTo>
                <a:lnTo>
                  <a:pt x="366012" y="60152"/>
                </a:lnTo>
                <a:lnTo>
                  <a:pt x="358244" y="57059"/>
                </a:lnTo>
                <a:lnTo>
                  <a:pt x="341994" y="51082"/>
                </a:lnTo>
                <a:lnTo>
                  <a:pt x="333660" y="48155"/>
                </a:lnTo>
                <a:lnTo>
                  <a:pt x="319320" y="44903"/>
                </a:lnTo>
                <a:lnTo>
                  <a:pt x="305644" y="43457"/>
                </a:lnTo>
                <a:lnTo>
                  <a:pt x="297996" y="43072"/>
                </a:lnTo>
                <a:lnTo>
                  <a:pt x="281880" y="42643"/>
                </a:lnTo>
                <a:lnTo>
                  <a:pt x="265191" y="42453"/>
                </a:lnTo>
                <a:lnTo>
                  <a:pt x="251026" y="43355"/>
                </a:lnTo>
                <a:lnTo>
                  <a:pt x="171259" y="508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1"/>
          <p:cNvSpPr/>
          <p:nvPr/>
        </p:nvSpPr>
        <p:spPr>
          <a:xfrm>
            <a:off x="7873057" y="3489007"/>
            <a:ext cx="126391" cy="128522"/>
          </a:xfrm>
          <a:custGeom>
            <a:avLst/>
            <a:gdLst/>
            <a:ahLst/>
            <a:cxnLst/>
            <a:rect l="0" t="0" r="0" b="0"/>
            <a:pathLst>
              <a:path w="126391" h="128522">
                <a:moveTo>
                  <a:pt x="76508" y="0"/>
                </a:moveTo>
                <a:lnTo>
                  <a:pt x="61745" y="0"/>
                </a:lnTo>
                <a:lnTo>
                  <a:pt x="59047" y="1905"/>
                </a:lnTo>
                <a:lnTo>
                  <a:pt x="55342" y="5080"/>
                </a:lnTo>
                <a:lnTo>
                  <a:pt x="50967" y="9102"/>
                </a:lnTo>
                <a:lnTo>
                  <a:pt x="41027" y="18650"/>
                </a:lnTo>
                <a:lnTo>
                  <a:pt x="19123" y="40302"/>
                </a:lnTo>
                <a:lnTo>
                  <a:pt x="14439" y="46871"/>
                </a:lnTo>
                <a:lnTo>
                  <a:pt x="10364" y="54107"/>
                </a:lnTo>
                <a:lnTo>
                  <a:pt x="6694" y="61789"/>
                </a:lnTo>
                <a:lnTo>
                  <a:pt x="4247" y="68815"/>
                </a:lnTo>
                <a:lnTo>
                  <a:pt x="2617" y="75404"/>
                </a:lnTo>
                <a:lnTo>
                  <a:pt x="1529" y="81702"/>
                </a:lnTo>
                <a:lnTo>
                  <a:pt x="805" y="88758"/>
                </a:lnTo>
                <a:lnTo>
                  <a:pt x="322" y="96319"/>
                </a:lnTo>
                <a:lnTo>
                  <a:pt x="0" y="104218"/>
                </a:lnTo>
                <a:lnTo>
                  <a:pt x="737" y="110436"/>
                </a:lnTo>
                <a:lnTo>
                  <a:pt x="2181" y="115534"/>
                </a:lnTo>
                <a:lnTo>
                  <a:pt x="4097" y="119885"/>
                </a:lnTo>
                <a:lnTo>
                  <a:pt x="6327" y="122786"/>
                </a:lnTo>
                <a:lnTo>
                  <a:pt x="8766" y="124720"/>
                </a:lnTo>
                <a:lnTo>
                  <a:pt x="11344" y="126009"/>
                </a:lnTo>
                <a:lnTo>
                  <a:pt x="14015" y="126869"/>
                </a:lnTo>
                <a:lnTo>
                  <a:pt x="16748" y="127442"/>
                </a:lnTo>
                <a:lnTo>
                  <a:pt x="19524" y="127824"/>
                </a:lnTo>
                <a:lnTo>
                  <a:pt x="24230" y="128078"/>
                </a:lnTo>
                <a:lnTo>
                  <a:pt x="37081" y="128361"/>
                </a:lnTo>
                <a:lnTo>
                  <a:pt x="51280" y="128521"/>
                </a:lnTo>
                <a:lnTo>
                  <a:pt x="55879" y="127591"/>
                </a:lnTo>
                <a:lnTo>
                  <a:pt x="60850" y="126018"/>
                </a:lnTo>
                <a:lnTo>
                  <a:pt x="66070" y="124017"/>
                </a:lnTo>
                <a:lnTo>
                  <a:pt x="70501" y="121731"/>
                </a:lnTo>
                <a:lnTo>
                  <a:pt x="74409" y="119254"/>
                </a:lnTo>
                <a:lnTo>
                  <a:pt x="77965" y="116650"/>
                </a:lnTo>
                <a:lnTo>
                  <a:pt x="81290" y="113962"/>
                </a:lnTo>
                <a:lnTo>
                  <a:pt x="84458" y="111217"/>
                </a:lnTo>
                <a:lnTo>
                  <a:pt x="87522" y="108435"/>
                </a:lnTo>
                <a:lnTo>
                  <a:pt x="105489" y="90866"/>
                </a:lnTo>
                <a:lnTo>
                  <a:pt x="110116" y="84390"/>
                </a:lnTo>
                <a:lnTo>
                  <a:pt x="113200" y="78168"/>
                </a:lnTo>
                <a:lnTo>
                  <a:pt x="122702" y="49942"/>
                </a:lnTo>
                <a:lnTo>
                  <a:pt x="124448" y="43773"/>
                </a:lnTo>
                <a:lnTo>
                  <a:pt x="125613" y="38707"/>
                </a:lnTo>
                <a:lnTo>
                  <a:pt x="126390" y="34377"/>
                </a:lnTo>
                <a:lnTo>
                  <a:pt x="125955" y="30538"/>
                </a:lnTo>
                <a:lnTo>
                  <a:pt x="124712" y="27026"/>
                </a:lnTo>
                <a:lnTo>
                  <a:pt x="122931" y="23732"/>
                </a:lnTo>
                <a:lnTo>
                  <a:pt x="120792" y="20584"/>
                </a:lnTo>
                <a:lnTo>
                  <a:pt x="118413" y="17533"/>
                </a:lnTo>
                <a:lnTo>
                  <a:pt x="115875" y="14546"/>
                </a:lnTo>
                <a:lnTo>
                  <a:pt x="112278" y="11602"/>
                </a:lnTo>
                <a:lnTo>
                  <a:pt x="107974" y="8688"/>
                </a:lnTo>
                <a:lnTo>
                  <a:pt x="103201" y="5792"/>
                </a:lnTo>
                <a:lnTo>
                  <a:pt x="99066" y="3861"/>
                </a:lnTo>
                <a:lnTo>
                  <a:pt x="95356" y="2574"/>
                </a:lnTo>
                <a:lnTo>
                  <a:pt x="91930" y="1716"/>
                </a:lnTo>
                <a:lnTo>
                  <a:pt x="88695" y="1144"/>
                </a:lnTo>
                <a:lnTo>
                  <a:pt x="85585" y="763"/>
                </a:lnTo>
                <a:lnTo>
                  <a:pt x="82559" y="509"/>
                </a:lnTo>
                <a:lnTo>
                  <a:pt x="78637" y="339"/>
                </a:lnTo>
                <a:lnTo>
                  <a:pt x="69199" y="151"/>
                </a:lnTo>
                <a:lnTo>
                  <a:pt x="53176" y="45"/>
                </a:lnTo>
                <a:lnTo>
                  <a:pt x="48571" y="983"/>
                </a:lnTo>
                <a:lnTo>
                  <a:pt x="44548" y="2560"/>
                </a:lnTo>
                <a:lnTo>
                  <a:pt x="40914" y="4564"/>
                </a:lnTo>
                <a:lnTo>
                  <a:pt x="37538" y="5900"/>
                </a:lnTo>
                <a:lnTo>
                  <a:pt x="34336" y="6791"/>
                </a:lnTo>
                <a:lnTo>
                  <a:pt x="31248" y="7385"/>
                </a:lnTo>
                <a:lnTo>
                  <a:pt x="28237" y="8733"/>
                </a:lnTo>
                <a:lnTo>
                  <a:pt x="25277" y="10585"/>
                </a:lnTo>
                <a:lnTo>
                  <a:pt x="1650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Firelight">
  <a:themeElements>
    <a:clrScheme name="Bubbles">
      <a:dk1>
        <a:srgbClr val="0C002C"/>
      </a:dk1>
      <a:lt1>
        <a:srgbClr val="FFFFFF"/>
      </a:lt1>
      <a:dk2>
        <a:srgbClr val="236626"/>
      </a:dk2>
      <a:lt2>
        <a:srgbClr val="D7C8FE"/>
      </a:lt2>
      <a:accent1>
        <a:srgbClr val="4203E7"/>
      </a:accent1>
      <a:accent2>
        <a:srgbClr val="842F73"/>
      </a:accent2>
      <a:accent3>
        <a:srgbClr val="7532A8"/>
      </a:accent3>
      <a:accent4>
        <a:srgbClr val="F7A107"/>
      </a:accent4>
      <a:accent5>
        <a:srgbClr val="C86DCF"/>
      </a:accent5>
      <a:accent6>
        <a:srgbClr val="E6B500"/>
      </a:accent6>
      <a:hlink>
        <a:srgbClr val="FFDE66"/>
      </a:hlink>
      <a:folHlink>
        <a:srgbClr val="D490C5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Firelight</Template>
  <TotalTime>377</TotalTime>
  <Words>474</Words>
  <Application>Microsoft Office PowerPoint</Application>
  <PresentationFormat>On-screen Show (4:3)</PresentationFormat>
  <Paragraphs>64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Firelight</vt:lpstr>
      <vt:lpstr>Angles of a Triangle</vt:lpstr>
      <vt:lpstr>Objectives</vt:lpstr>
      <vt:lpstr>What is a triangle?</vt:lpstr>
      <vt:lpstr>Classifying triangles by their sides</vt:lpstr>
      <vt:lpstr>Classifying triangles by their angles</vt:lpstr>
      <vt:lpstr>Theorem: The sum of the measures of the angles of a triangle is 180.</vt:lpstr>
      <vt:lpstr>Corollaries</vt:lpstr>
      <vt:lpstr>Corollary 1</vt:lpstr>
      <vt:lpstr>Corollary 2</vt:lpstr>
      <vt:lpstr>Corollary 3</vt:lpstr>
      <vt:lpstr>Corollary 4</vt:lpstr>
      <vt:lpstr>Interior and exterior angles</vt:lpstr>
      <vt:lpstr>Slide 13</vt:lpstr>
      <vt:lpstr>Now check out this one</vt:lpstr>
      <vt:lpstr>Another theorem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Angles of a Triangle</dc:title>
  <dc:creator>Ameena</dc:creator>
  <cp:lastModifiedBy>Ameena</cp:lastModifiedBy>
  <cp:revision>37</cp:revision>
  <dcterms:created xsi:type="dcterms:W3CDTF">2008-04-14T14:22:32Z</dcterms:created>
  <dcterms:modified xsi:type="dcterms:W3CDTF">2009-09-29T17:27:49Z</dcterms:modified>
</cp:coreProperties>
</file>